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0"/>
  </p:notesMasterIdLst>
  <p:sldIdLst>
    <p:sldId id="476" r:id="rId2"/>
    <p:sldId id="475" r:id="rId3"/>
    <p:sldId id="477" r:id="rId4"/>
    <p:sldId id="429" r:id="rId5"/>
    <p:sldId id="471" r:id="rId6"/>
    <p:sldId id="470" r:id="rId7"/>
    <p:sldId id="474" r:id="rId8"/>
    <p:sldId id="473" r:id="rId9"/>
  </p:sldIdLst>
  <p:sldSz cx="9144000" cy="5715000" type="screen16x10"/>
  <p:notesSz cx="6858000" cy="9144000"/>
  <p:embeddedFontLst>
    <p:embeddedFont>
      <p:font typeface="Orly's Font 2" panose="020B060402020202020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9" autoAdjust="0"/>
  </p:normalViewPr>
  <p:slideViewPr>
    <p:cSldViewPr>
      <p:cViewPr>
        <p:scale>
          <a:sx n="70" d="100"/>
          <a:sy n="70" d="100"/>
        </p:scale>
        <p:origin x="-72" y="-126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0:49:30.887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8CE92400-E55F-4933-86B2-290EF8928318}" emma:medium="tactile" emma:mode="ink">
          <msink:context xmlns:msink="http://schemas.microsoft.com/ink/2010/main" type="writingRegion" rotatedBoundingBox="8469,10274 8484,10274 8484,10289 8469,10289"/>
        </emma:interpretation>
      </emma:emma>
    </inkml:annotationXML>
    <inkml:traceGroup>
      <inkml:annotationXML>
        <emma:emma xmlns:emma="http://www.w3.org/2003/04/emma" version="1.0">
          <emma:interpretation id="{BB9861CD-51F5-4411-A3B4-926755F3D777}" emma:medium="tactile" emma:mode="ink">
            <msink:context xmlns:msink="http://schemas.microsoft.com/ink/2010/main" type="paragraph" rotatedBoundingBox="8469,10274 8484,10274 8484,10289 8469,1028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60A8162-F97A-415F-93D1-591D9F58C5D6}" emma:medium="tactile" emma:mode="ink">
              <msink:context xmlns:msink="http://schemas.microsoft.com/ink/2010/main" type="line" rotatedBoundingBox="8469,10274 8484,10274 8484,10289 8469,10289"/>
            </emma:interpretation>
          </emma:emma>
        </inkml:annotationXML>
        <inkml:traceGroup>
          <inkml:annotationXML>
            <emma:emma xmlns:emma="http://www.w3.org/2003/04/emma" version="1.0">
              <emma:interpretation id="{6F657C44-4D5C-4719-B7F0-D7BF20A949F9}" emma:medium="tactile" emma:mode="ink">
                <msink:context xmlns:msink="http://schemas.microsoft.com/ink/2010/main" type="inkWord" rotatedBoundingBox="8469,10274 8484,10274 8484,10289 8469,10289"/>
              </emma:interpretation>
              <emma:one-of disjunction-type="recognition" id="oneOf0">
                <emma:interpretation id="interp0" emma:lang="en-US" emma:confidence="0">
                  <emma:literal>.</emma:literal>
                </emma:interpretation>
                <emma:interpretation id="interp1" emma:lang="en-US" emma:confidence="0">
                  <emma:literal>v</emma:literal>
                </emma:interpretation>
                <emma:interpretation id="interp2" emma:lang="en-US" emma:confidence="0">
                  <emma:literal>}</emma:literal>
                </emma:interpretation>
                <emma:interpretation id="interp3" emma:lang="en-US" emma:confidence="0">
                  <emma:literal>w</emma:literal>
                </emma:interpretation>
                <emma:interpretation id="interp4" emma:lang="en-US" emma:confidence="0">
                  <emma:literal>3</emma:literal>
                </emma:interpretation>
              </emma:one-of>
            </emma:emma>
          </inkml:annotationXML>
          <inkml:trace contextRef="#ctx0" brushRef="#br0">450 527 128,'0'0'0,"0"0"-96,0 0 65,0 0 31,0 0 0</inkml:trace>
        </inkml:traceGroup>
      </inkml:traceGroup>
    </inkml:traceGroup>
  </inkml:traceGroup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11:24.887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931-4 736,'0'0'545,"0"0"223,0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34 32,0-34-64,0 0 64,0 30-64,0-30 32,0 34 0,0-34-32,0 0-32,0 31 32,0-31 64,30 0-64,-30 33 64,34-33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0,-33-33 32,31 33-64,-31 0 0,34 0 32,-34 0-64,0-31 32,30 31-96,-30 0 128,0 0-64,34 0 96,-34 0-128,0-34 128,31 34-96,-31 0 32,0 0 64,33-30-96,-33 30 64,0 0-64,31 0 64,-31-34-96,33 34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707 253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30 960,'0'0'513,"0"0"384,0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128-132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385-197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609-228 608,'0'0'449,"0"31"63,0-31 161,0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900-132 1985,'0'-96'64,"0"96"257,0 0-417,0-33 96,0 33 96,0 0-96,0 0 0,0 0 96,0 0 192,0 0 769,0 0-32,0 0-160,0 0-32,0 0-129,0 0-127,0 0 224,0 0-385,0 0-160,0 0 33,0 33-161,0-33 32,0 31-64,0-31 96,0 34-32,0-3-32,0-31 65,0 33-129,0-2 0,0 2-96,0-33 64,0 31-64,0-31 0,-34 0-32,34 0-33,0 0-159,0 0-192,0 0-353,0 0-1217,0 0-1954</inkml:trace>
  <inkml:trace contextRef="#ctx0" brushRef="#br0" timeOffset="7">900-132 416,'-34'0'1858,"34"0"-1666,0 0 32,0 0 0,0 0 97,0 0 31,0 0-96,0 0-192,0 0 32,0 0-416,0 0-192,0 0-1250</inkml:trace>
  <inkml:trace contextRef="#ctx0" brushRef="#br0" timeOffset="8">1188-163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385 639 192,'0'0'640,"0"0"353,0 0-224,0 0-449,0 0 161,0 0-1,0 0-95,0 0-193,0 0 224,0 0-32,0 0 97,0 0-65,0 0 1,0 0 31,0 0-96,0 0 65,0 0-193,0 0-64,0 0-32,0 0 97,0 34-1,0-34-32,0 0 32,0 31-96,-33-31-64,33 33-64,0-33 64,0 31-96,0-31 0,0 33 32,0-33-64,0 0 64,0 0-160,0 0 0,0 0-96,0 0-193,0 0 1,0 0-65,0 0-319,0 0-65,0 0-256,0 0-1057</inkml:trace>
  <inkml:trace contextRef="#ctx0" brushRef="#br0" timeOffset="10">578 639 2017,'0'0'385,"0"0"480,0 0-289,0 0-127,0 0 63,0 0-31,0 0-65,0 0 128,0 0 1,0 0-1,0 0-95,0 0-33,0 0 1,0 34-193,0-34 32,0 31-160,0-31 32,0 33-128,0-33 32,31 31 0,-31-31-32,0 33 0,0-33-32,0 0 64,0 0-64,0 0 32,0 0-64,0 0-64,0 0-96,0 0-64,0 0-193,0 0-1088,0 0-930,0 0-223</inkml:trace>
  <inkml:trace contextRef="#ctx0" brushRef="#br0" timeOffset="11">802 575 1024,'0'0'1954,"0"0"-1633,0 0 447,0 0-415,0 0-33,0 0 96,0 0 1,0 0-1,0 0-31,0 33 127,0-33-160,0 0-63,0 31-257,0-31 128,0 34-256,34-34 192,-34 0-96,0 31 32,0-31-64,30 0-128,-30 33 0,0-33-65,0 0-191,0 0-225,0 0-224,34 0-736,-34 0-225</inkml:trace>
  <inkml:trace contextRef="#ctx0" brushRef="#br0" timeOffset="12">964 511 864,'0'0'193,"0"0"319,0 0-64,0 0 289,0 0-96,31 0 95,-31 33 161,0-33-480,34 0-225,-34 31 0,0-31-64,0 0-128,30 0 32,-30 33-64,0-33 32,0 0 0,34 0 32,-34 0-64,0 31 32,0-31-96,0 0 0,31 0-224,-31 0-33,0 0-319,0 0-1090,0 0-864</inkml:trace>
  <inkml:trace contextRef="#ctx0" brushRef="#br0" timeOffset="13">1221 544 32,'0'-33'704,"0"33"257,0-31 0,0 31-288,0 0-65,0 0-319,0 0-418,0 0-127,0 0-192,0 0-385,0 0-640</inkml:trace>
  <inkml:trace contextRef="#ctx0" brushRef="#br0" timeOffset="14">1221 544 256,'0'0'224,"0"0"-128,0 0-64,0 0 0,0 0-64,0 0 0,0 0-64,0 0-192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11:24.902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931-4 736,'0'0'545,"0"0"223,0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34 32,0-34-64,0 0 64,0 30-64,0-30 32,0 34 0,0-34-32,0 0-32,0 31 32,0-31 64,30 0-64,-30 33 64,34-33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0,-33-33 32,31 33-64,-31 0 0,34 0 32,-34 0-64,0-31 32,30 31-96,-30 0 128,0 0-64,34 0 96,-34 0-128,0-34 128,31 34-96,-31 0 32,0 0 64,33-30-96,-33 30 64,0 0-64,31 0 64,-31-34-96,33 34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707 253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30 960,'0'0'513,"0"0"384,0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128-132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385-197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609-228 608,'0'0'449,"0"31"63,0-31 161,0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900-132 1985,'0'-96'64,"0"96"257,0 0-417,0-33 96,0 33 96,0 0-96,0 0 0,0 0 96,0 0 192,0 0 769,0 0-32,0 0-160,0 0-32,0 0-129,0 0-127,0 0 224,0 0-385,0 0-160,0 0 33,0 33-161,0-33 32,0 31-64,0-31 96,0 34-32,0-3-32,0-31 65,0 33-129,0-2 0,0 2-96,0-33 64,0 31-64,0-31 0,-34 0-32,34 0-33,0 0-159,0 0-192,0 0-353,0 0-1217,0 0-1954</inkml:trace>
  <inkml:trace contextRef="#ctx0" brushRef="#br0" timeOffset="7">900-132 416,'-34'0'1858,"34"0"-1666,0 0 32,0 0 0,0 0 97,0 0 31,0 0-96,0 0-192,0 0 32,0 0-416,0 0-192,0 0-1250</inkml:trace>
  <inkml:trace contextRef="#ctx0" brushRef="#br0" timeOffset="8">1188-163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385 639 192,'0'0'640,"0"0"353,0 0-224,0 0-449,0 0 161,0 0-1,0 0-95,0 0-193,0 0 224,0 0-32,0 0 97,0 0-65,0 0 1,0 0 31,0 0-96,0 0 65,0 0-193,0 0-64,0 0-32,0 0 97,0 34-1,0-34-32,0 0 32,0 31-96,-33-31-64,33 33-64,0-33 64,0 31-96,0-31 0,0 33 32,0-33-64,0 0 64,0 0-160,0 0 0,0 0-96,0 0-193,0 0 1,0 0-65,0 0-319,0 0-65,0 0-256,0 0-1057</inkml:trace>
  <inkml:trace contextRef="#ctx0" brushRef="#br0" timeOffset="10">578 639 2017,'0'0'385,"0"0"480,0 0-289,0 0-127,0 0 63,0 0-31,0 0-65,0 0 128,0 0 1,0 0-1,0 0-95,0 0-33,0 0 1,0 34-193,0-34 32,0 31-160,0-31 32,0 33-128,0-33 32,31 31 0,-31-31-32,0 33 0,0-33-32,0 0 64,0 0-64,0 0 32,0 0-64,0 0-64,0 0-96,0 0-64,0 0-193,0 0-1088,0 0-930,0 0-223</inkml:trace>
  <inkml:trace contextRef="#ctx0" brushRef="#br0" timeOffset="11">802 575 1024,'0'0'1954,"0"0"-1633,0 0 447,0 0-415,0 0-33,0 0 96,0 0 1,0 0-1,0 0-31,0 33 127,0-33-160,0 0-63,0 31-257,0-31 128,0 34-256,34-34 192,-34 0-96,0 31 32,0-31-64,30 0-128,-30 33 0,0-33-65,0 0-191,0 0-225,0 0-224,34 0-736,-34 0-225</inkml:trace>
  <inkml:trace contextRef="#ctx0" brushRef="#br0" timeOffset="12">964 511 864,'0'0'193,"0"0"319,0 0-64,0 0 289,0 0-96,31 0 95,-31 33 161,0-33-480,34 0-225,-34 31 0,0-31-64,0 0-128,30 0 32,-30 33-64,0-33 32,0 0 0,34 0 32,-34 0-64,0 31 32,0-31-96,0 0 0,31 0-224,-31 0-33,0 0-319,0 0-1090,0 0-864</inkml:trace>
  <inkml:trace contextRef="#ctx0" brushRef="#br0" timeOffset="13">1221 544 32,'0'-33'704,"0"33"257,0-31 0,0 31-288,0 0-65,0 0-319,0 0-418,0 0-127,0 0-192,0 0-385,0 0-640</inkml:trace>
  <inkml:trace contextRef="#ctx0" brushRef="#br0" timeOffset="14">1221 544 256,'0'0'224,"0"0"-128,0 0-64,0 0 0,0 0-64,0 0 0,0 0-64,0 0-192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11:24.917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931-4 736,'0'0'545,"0"0"223,0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34 32,0-34-64,0 0 64,0 30-64,0-30 32,0 34 0,0-34-32,0 0-32,0 31 32,0-31 64,30 0-64,-30 33 64,34-33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0,-33-33 32,31 33-64,-31 0 0,34 0 32,-34 0-64,0-31 32,30 31-96,-30 0 128,0 0-64,34 0 96,-34 0-128,0-34 128,31 34-96,-31 0 32,0 0 64,33-30-96,-33 30 64,0 0-64,31 0 64,-31-34-96,33 34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707 253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30 960,'0'0'513,"0"0"384,0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128-132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385-197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609-228 608,'0'0'449,"0"31"63,0-31 161,0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900-132 1985,'0'-96'64,"0"96"257,0 0-417,0-33 96,0 33 96,0 0-96,0 0 0,0 0 96,0 0 192,0 0 769,0 0-32,0 0-160,0 0-32,0 0-129,0 0-127,0 0 224,0 0-385,0 0-160,0 0 33,0 33-161,0-33 32,0 31-64,0-31 96,0 34-32,0-3-32,0-31 65,0 33-129,0-2 0,0 2-96,0-33 64,0 31-64,0-31 0,-34 0-32,34 0-33,0 0-159,0 0-192,0 0-353,0 0-1217,0 0-1954</inkml:trace>
  <inkml:trace contextRef="#ctx0" brushRef="#br0" timeOffset="7">900-132 416,'-34'0'1858,"34"0"-1666,0 0 32,0 0 0,0 0 97,0 0 31,0 0-96,0 0-192,0 0 32,0 0-416,0 0-192,0 0-1250</inkml:trace>
  <inkml:trace contextRef="#ctx0" brushRef="#br0" timeOffset="8">1188-163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385 639 192,'0'0'640,"0"0"353,0 0-224,0 0-449,0 0 161,0 0-1,0 0-95,0 0-193,0 0 224,0 0-32,0 0 97,0 0-65,0 0 1,0 0 31,0 0-96,0 0 65,0 0-193,0 0-64,0 0-32,0 0 97,0 34-1,0-34-32,0 0 32,0 31-96,-33-31-64,33 33-64,0-33 64,0 31-96,0-31 0,0 33 32,0-33-64,0 0 64,0 0-160,0 0 0,0 0-96,0 0-193,0 0 1,0 0-65,0 0-319,0 0-65,0 0-256,0 0-1057</inkml:trace>
  <inkml:trace contextRef="#ctx0" brushRef="#br0" timeOffset="10">578 639 2017,'0'0'385,"0"0"480,0 0-289,0 0-127,0 0 63,0 0-31,0 0-65,0 0 128,0 0 1,0 0-1,0 0-95,0 0-33,0 0 1,0 34-193,0-34 32,0 31-160,0-31 32,0 33-128,0-33 32,31 31 0,-31-31-32,0 33 0,0-33-32,0 0 64,0 0-64,0 0 32,0 0-64,0 0-64,0 0-96,0 0-64,0 0-193,0 0-1088,0 0-930,0 0-223</inkml:trace>
  <inkml:trace contextRef="#ctx0" brushRef="#br0" timeOffset="11">802 575 1024,'0'0'1954,"0"0"-1633,0 0 447,0 0-415,0 0-33,0 0 96,0 0 1,0 0-1,0 0-31,0 33 127,0-33-160,0 0-63,0 31-257,0-31 128,0 34-256,34-34 192,-34 0-96,0 31 32,0-31-64,30 0-128,-30 33 0,0-33-65,0 0-191,0 0-225,0 0-224,34 0-736,-34 0-225</inkml:trace>
  <inkml:trace contextRef="#ctx0" brushRef="#br0" timeOffset="12">964 511 864,'0'0'193,"0"0"319,0 0-64,0 0 289,0 0-96,31 0 95,-31 33 161,0-33-480,34 0-225,-34 31 0,0-31-64,0 0-128,30 0 32,-30 33-64,0-33 32,0 0 0,34 0 32,-34 0-64,0 31 32,0-31-96,0 0 0,31 0-224,-31 0-33,0 0-319,0 0-1090,0 0-864</inkml:trace>
  <inkml:trace contextRef="#ctx0" brushRef="#br0" timeOffset="13">1221 544 32,'0'-33'704,"0"33"257,0-31 0,0 31-288,0 0-65,0 0-319,0 0-418,0 0-127,0 0-192,0 0-385,0 0-640</inkml:trace>
  <inkml:trace contextRef="#ctx0" brushRef="#br0" timeOffset="14">1221 544 256,'0'0'224,"0"0"-128,0 0-64,0 0 0,0 0-64,0 0 0,0 0-64,0 0-192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11:24.932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931-4 736,'0'0'545,"0"0"223,0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34 32,0-34-64,0 0 64,0 30-64,0-30 32,0 34 0,0-34-32,0 0-32,0 31 32,0-31 64,30 0-64,-30 33 64,34-33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0,-33-33 32,31 33-64,-31 0 0,34 0 32,-34 0-64,0-31 32,30 31-96,-30 0 128,0 0-64,34 0 96,-34 0-128,0-34 128,31 34-96,-31 0 32,0 0 64,33-30-96,-33 30 64,0 0-64,31 0 64,-31-34-96,33 34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707 253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30 960,'0'0'513,"0"0"384,0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128-132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385-197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609-228 608,'0'0'449,"0"31"63,0-31 161,0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900-132 1985,'0'-96'64,"0"96"257,0 0-417,0-33 96,0 33 96,0 0-96,0 0 0,0 0 96,0 0 192,0 0 769,0 0-32,0 0-160,0 0-32,0 0-129,0 0-127,0 0 224,0 0-385,0 0-160,0 0 33,0 33-161,0-33 32,0 31-64,0-31 96,0 34-32,0-3-32,0-31 65,0 33-129,0-2 0,0 2-96,0-33 64,0 31-64,0-31 0,-34 0-32,34 0-33,0 0-159,0 0-192,0 0-353,0 0-1217,0 0-1954</inkml:trace>
  <inkml:trace contextRef="#ctx0" brushRef="#br0" timeOffset="7">900-132 416,'-34'0'1858,"34"0"-1666,0 0 32,0 0 0,0 0 97,0 0 31,0 0-96,0 0-192,0 0 32,0 0-416,0 0-192,0 0-1250</inkml:trace>
  <inkml:trace contextRef="#ctx0" brushRef="#br0" timeOffset="8">1188-163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385 639 192,'0'0'640,"0"0"353,0 0-224,0 0-449,0 0 161,0 0-1,0 0-95,0 0-193,0 0 224,0 0-32,0 0 97,0 0-65,0 0 1,0 0 31,0 0-96,0 0 65,0 0-193,0 0-64,0 0-32,0 0 97,0 34-1,0-34-32,0 0 32,0 31-96,-33-31-64,33 33-64,0-33 64,0 31-96,0-31 0,0 33 32,0-33-64,0 0 64,0 0-160,0 0 0,0 0-96,0 0-193,0 0 1,0 0-65,0 0-319,0 0-65,0 0-256,0 0-1057</inkml:trace>
  <inkml:trace contextRef="#ctx0" brushRef="#br0" timeOffset="10">578 639 2017,'0'0'385,"0"0"480,0 0-289,0 0-127,0 0 63,0 0-31,0 0-65,0 0 128,0 0 1,0 0-1,0 0-95,0 0-33,0 0 1,0 34-193,0-34 32,0 31-160,0-31 32,0 33-128,0-33 32,31 31 0,-31-31-32,0 33 0,0-33-32,0 0 64,0 0-64,0 0 32,0 0-64,0 0-64,0 0-96,0 0-64,0 0-193,0 0-1088,0 0-930,0 0-223</inkml:trace>
  <inkml:trace contextRef="#ctx0" brushRef="#br0" timeOffset="11">802 575 1024,'0'0'1954,"0"0"-1633,0 0 447,0 0-415,0 0-33,0 0 96,0 0 1,0 0-1,0 0-31,0 33 127,0-33-160,0 0-63,0 31-257,0-31 128,0 34-256,34-34 192,-34 0-96,0 31 32,0-31-64,30 0-128,-30 33 0,0-33-65,0 0-191,0 0-225,0 0-224,34 0-736,-34 0-225</inkml:trace>
  <inkml:trace contextRef="#ctx0" brushRef="#br0" timeOffset="12">964 511 864,'0'0'193,"0"0"319,0 0-64,0 0 289,0 0-96,31 0 95,-31 33 161,0-33-480,34 0-225,-34 31 0,0-31-64,0 0-128,30 0 32,-30 33-64,0-33 32,0 0 0,34 0 32,-34 0-64,0 31 32,0-31-96,0 0 0,31 0-224,-31 0-33,0 0-319,0 0-1090,0 0-864</inkml:trace>
  <inkml:trace contextRef="#ctx0" brushRef="#br0" timeOffset="13">1221 544 32,'0'-33'704,"0"33"257,0-31 0,0 31-288,0 0-65,0 0-319,0 0-418,0 0-127,0 0-192,0 0-385,0 0-640</inkml:trace>
  <inkml:trace contextRef="#ctx0" brushRef="#br0" timeOffset="14">1221 544 256,'0'0'224,"0"0"-128,0 0-64,0 0 0,0 0-64,0 0 0,0 0-64,0 0-192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11:24.947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931-4 736,'0'0'545,"0"0"223,0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34 32,0-34-64,0 0 64,0 30-64,0-30 32,0 34 0,0-34-32,0 0-32,0 31 32,0-31 64,30 0-64,-30 33 64,34-33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0,-33-33 32,31 33-64,-31 0 0,34 0 32,-34 0-64,0-31 32,30 31-96,-30 0 128,0 0-64,34 0 96,-34 0-128,0-34 128,31 34-96,-31 0 32,0 0 64,33-30-96,-33 30 64,0 0-64,31 0 64,-31-34-96,33 34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707 253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30 960,'0'0'513,"0"0"384,0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128-132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385-197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609-228 608,'0'0'449,"0"31"63,0-31 161,0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900-132 1985,'0'-96'64,"0"96"257,0 0-417,0-33 96,0 33 96,0 0-96,0 0 0,0 0 96,0 0 192,0 0 769,0 0-32,0 0-160,0 0-32,0 0-129,0 0-127,0 0 224,0 0-385,0 0-160,0 0 33,0 33-161,0-33 32,0 31-64,0-31 96,0 34-32,0-3-32,0-31 65,0 33-129,0-2 0,0 2-96,0-33 64,0 31-64,0-31 0,-34 0-32,34 0-33,0 0-159,0 0-192,0 0-353,0 0-1217,0 0-1954</inkml:trace>
  <inkml:trace contextRef="#ctx0" brushRef="#br0" timeOffset="7">900-132 416,'-34'0'1858,"34"0"-1666,0 0 32,0 0 0,0 0 97,0 0 31,0 0-96,0 0-192,0 0 32,0 0-416,0 0-192,0 0-1250</inkml:trace>
  <inkml:trace contextRef="#ctx0" brushRef="#br0" timeOffset="8">1188-163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385 639 192,'0'0'640,"0"0"353,0 0-224,0 0-449,0 0 161,0 0-1,0 0-95,0 0-193,0 0 224,0 0-32,0 0 97,0 0-65,0 0 1,0 0 31,0 0-96,0 0 65,0 0-193,0 0-64,0 0-32,0 0 97,0 34-1,0-34-32,0 0 32,0 31-96,-33-31-64,33 33-64,0-33 64,0 31-96,0-31 0,0 33 32,0-33-64,0 0 64,0 0-160,0 0 0,0 0-96,0 0-193,0 0 1,0 0-65,0 0-319,0 0-65,0 0-256,0 0-1057</inkml:trace>
  <inkml:trace contextRef="#ctx0" brushRef="#br0" timeOffset="10">578 639 2017,'0'0'385,"0"0"480,0 0-289,0 0-127,0 0 63,0 0-31,0 0-65,0 0 128,0 0 1,0 0-1,0 0-95,0 0-33,0 0 1,0 34-193,0-34 32,0 31-160,0-31 32,0 33-128,0-33 32,31 31 0,-31-31-32,0 33 0,0-33-32,0 0 64,0 0-64,0 0 32,0 0-64,0 0-64,0 0-96,0 0-64,0 0-193,0 0-1088,0 0-930,0 0-223</inkml:trace>
  <inkml:trace contextRef="#ctx0" brushRef="#br0" timeOffset="11">802 575 1024,'0'0'1954,"0"0"-1633,0 0 447,0 0-415,0 0-33,0 0 96,0 0 1,0 0-1,0 0-31,0 33 127,0-33-160,0 0-63,0 31-257,0-31 128,0 34-256,34-34 192,-34 0-96,0 31 32,0-31-64,30 0-128,-30 33 0,0-33-65,0 0-191,0 0-225,0 0-224,34 0-736,-34 0-225</inkml:trace>
  <inkml:trace contextRef="#ctx0" brushRef="#br0" timeOffset="12">964 511 864,'0'0'193,"0"0"319,0 0-64,0 0 289,0 0-96,31 0 95,-31 33 161,0-33-480,34 0-225,-34 31 0,0-31-64,0 0-128,30 0 32,-30 33-64,0-33 32,0 0 0,34 0 32,-34 0-64,0 31 32,0-31-96,0 0 0,31 0-224,-31 0-33,0 0-319,0 0-1090,0 0-864</inkml:trace>
  <inkml:trace contextRef="#ctx0" brushRef="#br0" timeOffset="13">1221 544 32,'0'-33'704,"0"33"257,0-31 0,0 31-288,0 0-65,0 0-319,0 0-418,0 0-127,0 0-192,0 0-385,0 0-640</inkml:trace>
  <inkml:trace contextRef="#ctx0" brushRef="#br0" timeOffset="14">1221 544 256,'0'0'224,"0"0"-128,0 0-64,0 0 0,0 0-64,0 0 0,0 0-64,0 0-192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11:59.482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931-4 736,'0'0'545,"0"0"223,0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34 32,0-34-64,0 0 64,0 30-64,0-30 32,0 34 0,0-34-32,0 0-32,0 31 32,0-31 64,30 0-64,-30 33 64,34-33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0,-33-33 32,31 33-64,-31 0 0,34 0 32,-34 0-64,0-31 32,30 31-96,-30 0 128,0 0-64,34 0 96,-34 0-128,0-34 128,31 34-96,-31 0 32,0 0 64,33-30-96,-33 30 64,0 0-64,31 0 64,-31-34-96,33 34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707 253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30 960,'0'0'513,"0"0"384,0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128-132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385-197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609-228 608,'0'0'449,"0"31"63,0-31 161,0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900-132 1985,'0'-96'64,"0"96"257,0 0-417,0-33 96,0 33 96,0 0-96,0 0 0,0 0 96,0 0 192,0 0 769,0 0-32,0 0-160,0 0-32,0 0-129,0 0-127,0 0 224,0 0-385,0 0-160,0 0 33,0 33-161,0-33 32,0 31-64,0-31 96,0 34-32,0-3-32,0-31 65,0 33-129,0-2 0,0 2-96,0-33 64,0 31-64,0-31 0,-34 0-32,34 0-33,0 0-159,0 0-192,0 0-353,0 0-1217,0 0-1954</inkml:trace>
  <inkml:trace contextRef="#ctx0" brushRef="#br0" timeOffset="7">900-132 416,'-34'0'1858,"34"0"-1666,0 0 32,0 0 0,0 0 97,0 0 31,0 0-96,0 0-192,0 0 32,0 0-416,0 0-192,0 0-1250</inkml:trace>
  <inkml:trace contextRef="#ctx0" brushRef="#br0" timeOffset="8">1188-163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385 639 192,'0'0'640,"0"0"353,0 0-224,0 0-449,0 0 161,0 0-1,0 0-95,0 0-193,0 0 224,0 0-32,0 0 97,0 0-65,0 0 1,0 0 31,0 0-96,0 0 65,0 0-193,0 0-64,0 0-32,0 0 97,0 34-1,0-34-32,0 0 32,0 31-96,-33-31-64,33 33-64,0-33 64,0 31-96,0-31 0,0 33 32,0-33-64,0 0 64,0 0-160,0 0 0,0 0-96,0 0-193,0 0 1,0 0-65,0 0-319,0 0-65,0 0-256,0 0-1057</inkml:trace>
  <inkml:trace contextRef="#ctx0" brushRef="#br0" timeOffset="10">578 639 2017,'0'0'385,"0"0"480,0 0-289,0 0-127,0 0 63,0 0-31,0 0-65,0 0 128,0 0 1,0 0-1,0 0-95,0 0-33,0 0 1,0 34-193,0-34 32,0 31-160,0-31 32,0 33-128,0-33 32,31 31 0,-31-31-32,0 33 0,0-33-32,0 0 64,0 0-64,0 0 32,0 0-64,0 0-64,0 0-96,0 0-64,0 0-193,0 0-1088,0 0-930,0 0-223</inkml:trace>
  <inkml:trace contextRef="#ctx0" brushRef="#br0" timeOffset="11">802 575 1024,'0'0'1954,"0"0"-1633,0 0 447,0 0-415,0 0-33,0 0 96,0 0 1,0 0-1,0 0-31,0 33 127,0-33-160,0 0-63,0 31-257,0-31 128,0 34-256,34-34 192,-34 0-96,0 31 32,0-31-64,30 0-128,-30 33 0,0-33-65,0 0-191,0 0-225,0 0-224,34 0-736,-34 0-225</inkml:trace>
  <inkml:trace contextRef="#ctx0" brushRef="#br0" timeOffset="12">964 511 864,'0'0'193,"0"0"319,0 0-64,0 0 289,0 0-96,31 0 95,-31 33 161,0-33-480,34 0-225,-34 31 0,0-31-64,0 0-128,30 0 32,-30 33-64,0-33 32,0 0 0,34 0 32,-34 0-64,0 31 32,0-31-96,0 0 0,31 0-224,-31 0-33,0 0-319,0 0-1090,0 0-864</inkml:trace>
  <inkml:trace contextRef="#ctx0" brushRef="#br0" timeOffset="13">1221 544 32,'0'-33'704,"0"33"257,0-31 0,0 31-288,0 0-65,0 0-319,0 0-418,0 0-127,0 0-192,0 0-385,0 0-640</inkml:trace>
  <inkml:trace contextRef="#ctx0" brushRef="#br0" timeOffset="14">1221 544 256,'0'0'224,"0"0"-128,0 0-64,0 0 0,0 0-64,0 0 0,0 0-64,0 0-192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11:59.497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931-4 736,'0'0'545,"0"0"223,0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34 32,0-34-64,0 0 64,0 30-64,0-30 32,0 34 0,0-34-32,0 0-32,0 31 32,0-31 64,30 0-64,-30 33 64,34-33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0,-33-33 32,31 33-64,-31 0 0,34 0 32,-34 0-64,0-31 32,30 31-96,-30 0 128,0 0-64,34 0 96,-34 0-128,0-34 128,31 34-96,-31 0 32,0 0 64,33-30-96,-33 30 64,0 0-64,31 0 64,-31-34-96,33 34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707 253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30 960,'0'0'513,"0"0"384,0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128-132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385-197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609-228 608,'0'0'449,"0"31"63,0-31 161,0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900-132 1985,'0'-96'64,"0"96"257,0 0-417,0-33 96,0 33 96,0 0-96,0 0 0,0 0 96,0 0 192,0 0 769,0 0-32,0 0-160,0 0-32,0 0-129,0 0-127,0 0 224,0 0-385,0 0-160,0 0 33,0 33-161,0-33 32,0 31-64,0-31 96,0 34-32,0-3-32,0-31 65,0 33-129,0-2 0,0 2-96,0-33 64,0 31-64,0-31 0,-34 0-32,34 0-33,0 0-159,0 0-192,0 0-353,0 0-1217,0 0-1954</inkml:trace>
  <inkml:trace contextRef="#ctx0" brushRef="#br0" timeOffset="7">900-132 416,'-34'0'1858,"34"0"-1666,0 0 32,0 0 0,0 0 97,0 0 31,0 0-96,0 0-192,0 0 32,0 0-416,0 0-192,0 0-1250</inkml:trace>
  <inkml:trace contextRef="#ctx0" brushRef="#br0" timeOffset="8">1188-163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385 639 192,'0'0'640,"0"0"353,0 0-224,0 0-449,0 0 161,0 0-1,0 0-95,0 0-193,0 0 224,0 0-32,0 0 97,0 0-65,0 0 1,0 0 31,0 0-96,0 0 65,0 0-193,0 0-64,0 0-32,0 0 97,0 34-1,0-34-32,0 0 32,0 31-96,-33-31-64,33 33-64,0-33 64,0 31-96,0-31 0,0 33 32,0-33-64,0 0 64,0 0-160,0 0 0,0 0-96,0 0-193,0 0 1,0 0-65,0 0-319,0 0-65,0 0-256,0 0-1057</inkml:trace>
  <inkml:trace contextRef="#ctx0" brushRef="#br0" timeOffset="10">578 639 2017,'0'0'385,"0"0"480,0 0-289,0 0-127,0 0 63,0 0-31,0 0-65,0 0 128,0 0 1,0 0-1,0 0-95,0 0-33,0 0 1,0 34-193,0-34 32,0 31-160,0-31 32,0 33-128,0-33 32,31 31 0,-31-31-32,0 33 0,0-33-32,0 0 64,0 0-64,0 0 32,0 0-64,0 0-64,0 0-96,0 0-64,0 0-193,0 0-1088,0 0-930,0 0-223</inkml:trace>
  <inkml:trace contextRef="#ctx0" brushRef="#br0" timeOffset="11">802 575 1024,'0'0'1954,"0"0"-1633,0 0 447,0 0-415,0 0-33,0 0 96,0 0 1,0 0-1,0 0-31,0 33 127,0-33-160,0 0-63,0 31-257,0-31 128,0 34-256,34-34 192,-34 0-96,0 31 32,0-31-64,30 0-128,-30 33 0,0-33-65,0 0-191,0 0-225,0 0-224,34 0-736,-34 0-225</inkml:trace>
  <inkml:trace contextRef="#ctx0" brushRef="#br0" timeOffset="12">964 511 864,'0'0'193,"0"0"319,0 0-64,0 0 289,0 0-96,31 0 95,-31 33 161,0-33-480,34 0-225,-34 31 0,0-31-64,0 0-128,30 0 32,-30 33-64,0-33 32,0 0 0,34 0 32,-34 0-64,0 31 32,0-31-96,0 0 0,31 0-224,-31 0-33,0 0-319,0 0-1090,0 0-864</inkml:trace>
  <inkml:trace contextRef="#ctx0" brushRef="#br0" timeOffset="13">1221 544 32,'0'-33'704,"0"33"257,0-31 0,0 31-288,0 0-65,0 0-319,0 0-418,0 0-127,0 0-192,0 0-385,0 0-640</inkml:trace>
  <inkml:trace contextRef="#ctx0" brushRef="#br0" timeOffset="14">1221 544 256,'0'0'224,"0"0"-128,0 0-64,0 0 0,0 0-64,0 0 0,0 0-64,0 0-192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11:59.512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931-4 736,'0'0'545,"0"0"223,0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34 32,0-34-64,0 0 64,0 30-64,0-30 32,0 34 0,0-34-32,0 0-32,0 31 32,0-31 64,30 0-64,-30 33 64,34-33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0,-33-33 32,31 33-64,-31 0 0,34 0 32,-34 0-64,0-31 32,30 31-96,-30 0 128,0 0-64,34 0 96,-34 0-128,0-34 128,31 34-96,-31 0 32,0 0 64,33-30-96,-33 30 64,0 0-64,31 0 64,-31-34-96,33 34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707 253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30 960,'0'0'513,"0"0"384,0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128-132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385-197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609-228 608,'0'0'449,"0"31"63,0-31 161,0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900-132 1985,'0'-96'64,"0"96"257,0 0-417,0-33 96,0 33 96,0 0-96,0 0 0,0 0 96,0 0 192,0 0 769,0 0-32,0 0-160,0 0-32,0 0-129,0 0-127,0 0 224,0 0-385,0 0-160,0 0 33,0 33-161,0-33 32,0 31-64,0-31 96,0 34-32,0-3-32,0-31 65,0 33-129,0-2 0,0 2-96,0-33 64,0 31-64,0-31 0,-34 0-32,34 0-33,0 0-159,0 0-192,0 0-353,0 0-1217,0 0-1954</inkml:trace>
  <inkml:trace contextRef="#ctx0" brushRef="#br0" timeOffset="7">900-132 416,'-34'0'1858,"34"0"-1666,0 0 32,0 0 0,0 0 97,0 0 31,0 0-96,0 0-192,0 0 32,0 0-416,0 0-192,0 0-1250</inkml:trace>
  <inkml:trace contextRef="#ctx0" brushRef="#br0" timeOffset="8">1188-163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385 639 192,'0'0'640,"0"0"353,0 0-224,0 0-449,0 0 161,0 0-1,0 0-95,0 0-193,0 0 224,0 0-32,0 0 97,0 0-65,0 0 1,0 0 31,0 0-96,0 0 65,0 0-193,0 0-64,0 0-32,0 0 97,0 34-1,0-34-32,0 0 32,0 31-96,-33-31-64,33 33-64,0-33 64,0 31-96,0-31 0,0 33 32,0-33-64,0 0 64,0 0-160,0 0 0,0 0-96,0 0-193,0 0 1,0 0-65,0 0-319,0 0-65,0 0-256,0 0-1057</inkml:trace>
  <inkml:trace contextRef="#ctx0" brushRef="#br0" timeOffset="10">578 639 2017,'0'0'385,"0"0"480,0 0-289,0 0-127,0 0 63,0 0-31,0 0-65,0 0 128,0 0 1,0 0-1,0 0-95,0 0-33,0 0 1,0 34-193,0-34 32,0 31-160,0-31 32,0 33-128,0-33 32,31 31 0,-31-31-32,0 33 0,0-33-32,0 0 64,0 0-64,0 0 32,0 0-64,0 0-64,0 0-96,0 0-64,0 0-193,0 0-1088,0 0-930,0 0-223</inkml:trace>
  <inkml:trace contextRef="#ctx0" brushRef="#br0" timeOffset="11">802 575 1024,'0'0'1954,"0"0"-1633,0 0 447,0 0-415,0 0-33,0 0 96,0 0 1,0 0-1,0 0-31,0 33 127,0-33-160,0 0-63,0 31-257,0-31 128,0 34-256,34-34 192,-34 0-96,0 31 32,0-31-64,30 0-128,-30 33 0,0-33-65,0 0-191,0 0-225,0 0-224,34 0-736,-34 0-225</inkml:trace>
  <inkml:trace contextRef="#ctx0" brushRef="#br0" timeOffset="12">964 511 864,'0'0'193,"0"0"319,0 0-64,0 0 289,0 0-96,31 0 95,-31 33 161,0-33-480,34 0-225,-34 31 0,0-31-64,0 0-128,30 0 32,-30 33-64,0-33 32,0 0 0,34 0 32,-34 0-64,0 31 32,0-31-96,0 0 0,31 0-224,-31 0-33,0 0-319,0 0-1090,0 0-864</inkml:trace>
  <inkml:trace contextRef="#ctx0" brushRef="#br0" timeOffset="13">1221 544 32,'0'-33'704,"0"33"257,0-31 0,0 31-288,0 0-65,0 0-319,0 0-418,0 0-127,0 0-192,0 0-385,0 0-640</inkml:trace>
  <inkml:trace contextRef="#ctx0" brushRef="#br0" timeOffset="14">1221 544 256,'0'0'224,"0"0"-128,0 0-64,0 0 0,0 0-64,0 0 0,0 0-64,0 0-192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11:59.527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931-4 736,'0'0'545,"0"0"223,0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34 32,0-34-64,0 0 64,0 30-64,0-30 32,0 34 0,0-34-32,0 0-32,0 31 32,0-31 64,30 0-64,-30 33 64,34-33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0,-33-33 32,31 33-64,-31 0 0,34 0 32,-34 0-64,0-31 32,30 31-96,-30 0 128,0 0-64,34 0 96,-34 0-128,0-34 128,31 34-96,-31 0 32,0 0 64,33-30-96,-33 30 64,0 0-64,31 0 64,-31-34-96,33 34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707 253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30 960,'0'0'513,"0"0"384,0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128-132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385-197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609-228 608,'0'0'449,"0"31"63,0-31 161,0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900-132 1985,'0'-96'64,"0"96"257,0 0-417,0-33 96,0 33 96,0 0-96,0 0 0,0 0 96,0 0 192,0 0 769,0 0-32,0 0-160,0 0-32,0 0-129,0 0-127,0 0 224,0 0-385,0 0-160,0 0 33,0 33-161,0-33 32,0 31-64,0-31 96,0 34-32,0-3-32,0-31 65,0 33-129,0-2 0,0 2-96,0-33 64,0 31-64,0-31 0,-34 0-32,34 0-33,0 0-159,0 0-192,0 0-353,0 0-1217,0 0-1954</inkml:trace>
  <inkml:trace contextRef="#ctx0" brushRef="#br0" timeOffset="7">900-132 416,'-34'0'1858,"34"0"-1666,0 0 32,0 0 0,0 0 97,0 0 31,0 0-96,0 0-192,0 0 32,0 0-416,0 0-192,0 0-1250</inkml:trace>
  <inkml:trace contextRef="#ctx0" brushRef="#br0" timeOffset="8">1188-163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385 639 192,'0'0'640,"0"0"353,0 0-224,0 0-449,0 0 161,0 0-1,0 0-95,0 0-193,0 0 224,0 0-32,0 0 97,0 0-65,0 0 1,0 0 31,0 0-96,0 0 65,0 0-193,0 0-64,0 0-32,0 0 97,0 34-1,0-34-32,0 0 32,0 31-96,-33-31-64,33 33-64,0-33 64,0 31-96,0-31 0,0 33 32,0-33-64,0 0 64,0 0-160,0 0 0,0 0-96,0 0-193,0 0 1,0 0-65,0 0-319,0 0-65,0 0-256,0 0-1057</inkml:trace>
  <inkml:trace contextRef="#ctx0" brushRef="#br0" timeOffset="10">578 639 2017,'0'0'385,"0"0"480,0 0-289,0 0-127,0 0 63,0 0-31,0 0-65,0 0 128,0 0 1,0 0-1,0 0-95,0 0-33,0 0 1,0 34-193,0-34 32,0 31-160,0-31 32,0 33-128,0-33 32,31 31 0,-31-31-32,0 33 0,0-33-32,0 0 64,0 0-64,0 0 32,0 0-64,0 0-64,0 0-96,0 0-64,0 0-193,0 0-1088,0 0-930,0 0-223</inkml:trace>
  <inkml:trace contextRef="#ctx0" brushRef="#br0" timeOffset="11">802 575 1024,'0'0'1954,"0"0"-1633,0 0 447,0 0-415,0 0-33,0 0 96,0 0 1,0 0-1,0 0-31,0 33 127,0-33-160,0 0-63,0 31-257,0-31 128,0 34-256,34-34 192,-34 0-96,0 31 32,0-31-64,30 0-128,-30 33 0,0-33-65,0 0-191,0 0-225,0 0-224,34 0-736,-34 0-225</inkml:trace>
  <inkml:trace contextRef="#ctx0" brushRef="#br0" timeOffset="12">964 511 864,'0'0'193,"0"0"319,0 0-64,0 0 289,0 0-96,31 0 95,-31 33 161,0-33-480,34 0-225,-34 31 0,0-31-64,0 0-128,30 0 32,-30 33-64,0-33 32,0 0 0,34 0 32,-34 0-64,0 31 32,0-31-96,0 0 0,31 0-224,-31 0-33,0 0-319,0 0-1090,0 0-864</inkml:trace>
  <inkml:trace contextRef="#ctx0" brushRef="#br0" timeOffset="13">1221 544 32,'0'-33'704,"0"33"257,0-31 0,0 31-288,0 0-65,0 0-319,0 0-418,0 0-127,0 0-192,0 0-385,0 0-640</inkml:trace>
  <inkml:trace contextRef="#ctx0" brushRef="#br0" timeOffset="14">1221 544 256,'0'0'224,"0"0"-128,0 0-64,0 0 0,0 0-64,0 0 0,0 0-64,0 0-192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12:58.033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931-4 736,'0'0'545,"0"0"223,0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34 32,0-34-64,0 0 64,0 30-64,0-30 32,0 34 0,0-34-32,0 0-32,0 31 32,0-31 64,30 0-64,-30 33 64,34-33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0,-33-33 32,31 33-64,-31 0 0,34 0 32,-34 0-64,0-31 32,30 31-96,-30 0 128,0 0-64,34 0 96,-34 0-128,0-34 128,31 34-96,-31 0 32,0 0 64,33-30-96,-33 30 64,0 0-64,31 0 64,-31-34-96,33 34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707 253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30 960,'0'0'513,"0"0"384,0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128-132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385-197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609-228 608,'0'0'449,"0"31"63,0-31 161,0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900-132 1985,'0'-96'64,"0"96"257,0 0-417,0-33 96,0 33 96,0 0-96,0 0 0,0 0 96,0 0 192,0 0 769,0 0-32,0 0-160,0 0-32,0 0-129,0 0-127,0 0 224,0 0-385,0 0-160,0 0 33,0 33-161,0-33 32,0 31-64,0-31 96,0 34-32,0-3-32,0-31 65,0 33-129,0-2 0,0 2-96,0-33 64,0 31-64,0-31 0,-34 0-32,34 0-33,0 0-159,0 0-192,0 0-353,0 0-1217,0 0-1954</inkml:trace>
  <inkml:trace contextRef="#ctx0" brushRef="#br0" timeOffset="7">900-132 416,'-34'0'1858,"34"0"-1666,0 0 32,0 0 0,0 0 97,0 0 31,0 0-96,0 0-192,0 0 32,0 0-416,0 0-192,0 0-1250</inkml:trace>
  <inkml:trace contextRef="#ctx0" brushRef="#br0" timeOffset="8">1188-163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385 639 192,'0'0'640,"0"0"353,0 0-224,0 0-449,0 0 161,0 0-1,0 0-95,0 0-193,0 0 224,0 0-32,0 0 97,0 0-65,0 0 1,0 0 31,0 0-96,0 0 65,0 0-193,0 0-64,0 0-32,0 0 97,0 34-1,0-34-32,0 0 32,0 31-96,-33-31-64,33 33-64,0-33 64,0 31-96,0-31 0,0 33 32,0-33-64,0 0 64,0 0-160,0 0 0,0 0-96,0 0-193,0 0 1,0 0-65,0 0-319,0 0-65,0 0-256,0 0-1057</inkml:trace>
  <inkml:trace contextRef="#ctx0" brushRef="#br0" timeOffset="10">578 639 2017,'0'0'385,"0"0"480,0 0-289,0 0-127,0 0 63,0 0-31,0 0-65,0 0 128,0 0 1,0 0-1,0 0-95,0 0-33,0 0 1,0 34-193,0-34 32,0 31-160,0-31 32,0 33-128,0-33 32,31 31 0,-31-31-32,0 33 0,0-33-32,0 0 64,0 0-64,0 0 32,0 0-64,0 0-64,0 0-96,0 0-64,0 0-193,0 0-1088,0 0-930,0 0-223</inkml:trace>
  <inkml:trace contextRef="#ctx0" brushRef="#br0" timeOffset="11">802 575 1024,'0'0'1954,"0"0"-1633,0 0 447,0 0-415,0 0-33,0 0 96,0 0 1,0 0-1,0 0-31,0 33 127,0-33-160,0 0-63,0 31-257,0-31 128,0 34-256,34-34 192,-34 0-96,0 31 32,0-31-64,30 0-128,-30 33 0,0-33-65,0 0-191,0 0-225,0 0-224,34 0-736,-34 0-225</inkml:trace>
  <inkml:trace contextRef="#ctx0" brushRef="#br0" timeOffset="12">964 511 864,'0'0'193,"0"0"319,0 0-64,0 0 289,0 0-96,31 0 95,-31 33 161,0-33-480,34 0-225,-34 31 0,0-31-64,0 0-128,30 0 32,-30 33-64,0-33 32,0 0 0,34 0 32,-34 0-64,0 31 32,0-31-96,0 0 0,31 0-224,-31 0-33,0 0-319,0 0-1090,0 0-864</inkml:trace>
  <inkml:trace contextRef="#ctx0" brushRef="#br0" timeOffset="13">1221 544 32,'0'-33'704,"0"33"257,0-31 0,0 31-288,0 0-65,0 0-319,0 0-418,0 0-127,0 0-192,0 0-385,0 0-640</inkml:trace>
  <inkml:trace contextRef="#ctx0" brushRef="#br0" timeOffset="14">1221 544 256,'0'0'224,"0"0"-128,0 0-64,0 0 0,0 0-64,0 0 0,0 0-64,0 0-192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08:01.999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931-4 736,'0'0'545,"0"0"223,0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34 32,0-34-64,0 0 64,0 30-64,0-30 32,0 34 0,0-34-32,0 0-32,0 31 32,0-31 64,30 0-64,-30 33 64,34-33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0,-33-33 32,31 33-64,-31 0 0,34 0 32,-34 0-64,0-31 32,30 31-96,-30 0 128,0 0-64,34 0 96,-34 0-128,0-34 128,31 34-96,-31 0 32,0 0 64,33-30-96,-33 30 64,0 0-64,31 0 64,-31-34-96,33 34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707 253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30 960,'0'0'513,"0"0"384,0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128-132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385-197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609-228 608,'0'0'449,"0"31"63,0-31 161,0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900-132 1985,'0'-96'64,"0"96"257,0 0-417,0-33 96,0 33 96,0 0-96,0 0 0,0 0 96,0 0 192,0 0 769,0 0-32,0 0-160,0 0-32,0 0-129,0 0-127,0 0 224,0 0-385,0 0-160,0 0 33,0 33-161,0-33 32,0 31-64,0-31 96,0 34-32,0-3-32,0-31 65,0 33-129,0-2 0,0 2-96,0-33 64,0 31-64,0-31 0,-34 0-32,34 0-33,0 0-159,0 0-192,0 0-353,0 0-1217,0 0-1954</inkml:trace>
  <inkml:trace contextRef="#ctx0" brushRef="#br0" timeOffset="7">900-132 416,'-34'0'1858,"34"0"-1666,0 0 32,0 0 0,0 0 97,0 0 31,0 0-96,0 0-192,0 0 32,0 0-416,0 0-192,0 0-1250</inkml:trace>
  <inkml:trace contextRef="#ctx0" brushRef="#br0" timeOffset="8">1188-163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385 639 192,'0'0'640,"0"0"353,0 0-224,0 0-449,0 0 161,0 0-1,0 0-95,0 0-193,0 0 224,0 0-32,0 0 97,0 0-65,0 0 1,0 0 31,0 0-96,0 0 65,0 0-193,0 0-64,0 0-32,0 0 97,0 34-1,0-34-32,0 0 32,0 31-96,-33-31-64,33 33-64,0-33 64,0 31-96,0-31 0,0 33 32,0-33-64,0 0 64,0 0-160,0 0 0,0 0-96,0 0-193,0 0 1,0 0-65,0 0-319,0 0-65,0 0-256,0 0-1057</inkml:trace>
  <inkml:trace contextRef="#ctx0" brushRef="#br0" timeOffset="10">578 639 2017,'0'0'385,"0"0"480,0 0-289,0 0-127,0 0 63,0 0-31,0 0-65,0 0 128,0 0 1,0 0-1,0 0-95,0 0-33,0 0 1,0 34-193,0-34 32,0 31-160,0-31 32,0 33-128,0-33 32,31 31 0,-31-31-32,0 33 0,0-33-32,0 0 64,0 0-64,0 0 32,0 0-64,0 0-64,0 0-96,0 0-64,0 0-193,0 0-1088,0 0-930,0 0-223</inkml:trace>
  <inkml:trace contextRef="#ctx0" brushRef="#br0" timeOffset="11">802 575 1024,'0'0'1954,"0"0"-1633,0 0 447,0 0-415,0 0-33,0 0 96,0 0 1,0 0-1,0 0-31,0 33 127,0-33-160,0 0-63,0 31-257,0-31 128,0 34-256,34-34 192,-34 0-96,0 31 32,0-31-64,30 0-128,-30 33 0,0-33-65,0 0-191,0 0-225,0 0-224,34 0-736,-34 0-225</inkml:trace>
  <inkml:trace contextRef="#ctx0" brushRef="#br0" timeOffset="12">964 511 864,'0'0'193,"0"0"319,0 0-64,0 0 289,0 0-96,31 0 95,-31 33 161,0-33-480,34 0-225,-34 31 0,0-31-64,0 0-128,30 0 32,-30 33-64,0-33 32,0 0 0,34 0 32,-34 0-64,0 31 32,0-31-96,0 0 0,31 0-224,-31 0-33,0 0-319,0 0-1090,0 0-864</inkml:trace>
  <inkml:trace contextRef="#ctx0" brushRef="#br0" timeOffset="13">1221 544 32,'0'-33'704,"0"33"257,0-31 0,0 31-288,0 0-65,0 0-319,0 0-418,0 0-127,0 0-192,0 0-385,0 0-640</inkml:trace>
  <inkml:trace contextRef="#ctx0" brushRef="#br0" timeOffset="14">1221 544 256,'0'0'224,"0"0"-128,0 0-64,0 0 0,0 0-64,0 0 0,0 0-64,0 0-192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12:58.048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931-4 736,'0'0'545,"0"0"223,0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34 32,0-34-64,0 0 64,0 30-64,0-30 32,0 34 0,0-34-32,0 0-32,0 31 32,0-31 64,30 0-64,-30 33 64,34-33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0,-33-33 32,31 33-64,-31 0 0,34 0 32,-34 0-64,0-31 32,30 31-96,-30 0 128,0 0-64,34 0 96,-34 0-128,0-34 128,31 34-96,-31 0 32,0 0 64,33-30-96,-33 30 64,0 0-64,31 0 64,-31-34-96,33 34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707 253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30 960,'0'0'513,"0"0"384,0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128-132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385-197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609-228 608,'0'0'449,"0"31"63,0-31 161,0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900-132 1985,'0'-96'64,"0"96"257,0 0-417,0-33 96,0 33 96,0 0-96,0 0 0,0 0 96,0 0 192,0 0 769,0 0-32,0 0-160,0 0-32,0 0-129,0 0-127,0 0 224,0 0-385,0 0-160,0 0 33,0 33-161,0-33 32,0 31-64,0-31 96,0 34-32,0-3-32,0-31 65,0 33-129,0-2 0,0 2-96,0-33 64,0 31-64,0-31 0,-34 0-32,34 0-33,0 0-159,0 0-192,0 0-353,0 0-1217,0 0-1954</inkml:trace>
  <inkml:trace contextRef="#ctx0" brushRef="#br0" timeOffset="7">900-132 416,'-34'0'1858,"34"0"-1666,0 0 32,0 0 0,0 0 97,0 0 31,0 0-96,0 0-192,0 0 32,0 0-416,0 0-192,0 0-1250</inkml:trace>
  <inkml:trace contextRef="#ctx0" brushRef="#br0" timeOffset="8">1188-163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385 639 192,'0'0'640,"0"0"353,0 0-224,0 0-449,0 0 161,0 0-1,0 0-95,0 0-193,0 0 224,0 0-32,0 0 97,0 0-65,0 0 1,0 0 31,0 0-96,0 0 65,0 0-193,0 0-64,0 0-32,0 0 97,0 34-1,0-34-32,0 0 32,0 31-96,-33-31-64,33 33-64,0-33 64,0 31-96,0-31 0,0 33 32,0-33-64,0 0 64,0 0-160,0 0 0,0 0-96,0 0-193,0 0 1,0 0-65,0 0-319,0 0-65,0 0-256,0 0-1057</inkml:trace>
  <inkml:trace contextRef="#ctx0" brushRef="#br0" timeOffset="10">578 639 2017,'0'0'385,"0"0"480,0 0-289,0 0-127,0 0 63,0 0-31,0 0-65,0 0 128,0 0 1,0 0-1,0 0-95,0 0-33,0 0 1,0 34-193,0-34 32,0 31-160,0-31 32,0 33-128,0-33 32,31 31 0,-31-31-32,0 33 0,0-33-32,0 0 64,0 0-64,0 0 32,0 0-64,0 0-64,0 0-96,0 0-64,0 0-193,0 0-1088,0 0-930,0 0-223</inkml:trace>
  <inkml:trace contextRef="#ctx0" brushRef="#br0" timeOffset="11">802 575 1024,'0'0'1954,"0"0"-1633,0 0 447,0 0-415,0 0-33,0 0 96,0 0 1,0 0-1,0 0-31,0 33 127,0-33-160,0 0-63,0 31-257,0-31 128,0 34-256,34-34 192,-34 0-96,0 31 32,0-31-64,30 0-128,-30 33 0,0-33-65,0 0-191,0 0-225,0 0-224,34 0-736,-34 0-225</inkml:trace>
  <inkml:trace contextRef="#ctx0" brushRef="#br0" timeOffset="12">964 511 864,'0'0'193,"0"0"319,0 0-64,0 0 289,0 0-96,31 0 95,-31 33 161,0-33-480,34 0-225,-34 31 0,0-31-64,0 0-128,30 0 32,-30 33-64,0-33 32,0 0 0,34 0 32,-34 0-64,0 31 32,0-31-96,0 0 0,31 0-224,-31 0-33,0 0-319,0 0-1090,0 0-864</inkml:trace>
  <inkml:trace contextRef="#ctx0" brushRef="#br0" timeOffset="13">1221 544 32,'0'-33'704,"0"33"257,0-31 0,0 31-288,0 0-65,0 0-319,0 0-418,0 0-127,0 0-192,0 0-385,0 0-640</inkml:trace>
  <inkml:trace contextRef="#ctx0" brushRef="#br0" timeOffset="14">1221 544 256,'0'0'224,"0"0"-128,0 0-64,0 0 0,0 0-64,0 0 0,0 0-64,0 0-192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12:58.063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931-4 736,'0'0'545,"0"0"223,0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34 32,0-34-64,0 0 64,0 30-64,0-30 32,0 34 0,0-34-32,0 0-32,0 31 32,0-31 64,30 0-64,-30 33 64,34-33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0,-33-33 32,31 33-64,-31 0 0,34 0 32,-34 0-64,0-31 32,30 31-96,-30 0 128,0 0-64,34 0 96,-34 0-128,0-34 128,31 34-96,-31 0 32,0 0 64,33-30-96,-33 30 64,0 0-64,31 0 64,-31-34-96,33 34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707 253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30 960,'0'0'513,"0"0"384,0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128-132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385-197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609-228 608,'0'0'449,"0"31"63,0-31 161,0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900-132 1985,'0'-96'64,"0"96"257,0 0-417,0-33 96,0 33 96,0 0-96,0 0 0,0 0 96,0 0 192,0 0 769,0 0-32,0 0-160,0 0-32,0 0-129,0 0-127,0 0 224,0 0-385,0 0-160,0 0 33,0 33-161,0-33 32,0 31-64,0-31 96,0 34-32,0-3-32,0-31 65,0 33-129,0-2 0,0 2-96,0-33 64,0 31-64,0-31 0,-34 0-32,34 0-33,0 0-159,0 0-192,0 0-353,0 0-1217,0 0-1954</inkml:trace>
  <inkml:trace contextRef="#ctx0" brushRef="#br0" timeOffset="7">900-132 416,'-34'0'1858,"34"0"-1666,0 0 32,0 0 0,0 0 97,0 0 31,0 0-96,0 0-192,0 0 32,0 0-416,0 0-192,0 0-1250</inkml:trace>
  <inkml:trace contextRef="#ctx0" brushRef="#br0" timeOffset="8">1188-163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385 639 192,'0'0'640,"0"0"353,0 0-224,0 0-449,0 0 161,0 0-1,0 0-95,0 0-193,0 0 224,0 0-32,0 0 97,0 0-65,0 0 1,0 0 31,0 0-96,0 0 65,0 0-193,0 0-64,0 0-32,0 0 97,0 34-1,0-34-32,0 0 32,0 31-96,-33-31-64,33 33-64,0-33 64,0 31-96,0-31 0,0 33 32,0-33-64,0 0 64,0 0-160,0 0 0,0 0-96,0 0-193,0 0 1,0 0-65,0 0-319,0 0-65,0 0-256,0 0-1057</inkml:trace>
  <inkml:trace contextRef="#ctx0" brushRef="#br0" timeOffset="10">578 639 2017,'0'0'385,"0"0"480,0 0-289,0 0-127,0 0 63,0 0-31,0 0-65,0 0 128,0 0 1,0 0-1,0 0-95,0 0-33,0 0 1,0 34-193,0-34 32,0 31-160,0-31 32,0 33-128,0-33 32,31 31 0,-31-31-32,0 33 0,0-33-32,0 0 64,0 0-64,0 0 32,0 0-64,0 0-64,0 0-96,0 0-64,0 0-193,0 0-1088,0 0-930,0 0-223</inkml:trace>
  <inkml:trace contextRef="#ctx0" brushRef="#br0" timeOffset="11">802 575 1024,'0'0'1954,"0"0"-1633,0 0 447,0 0-415,0 0-33,0 0 96,0 0 1,0 0-1,0 0-31,0 33 127,0-33-160,0 0-63,0 31-257,0-31 128,0 34-256,34-34 192,-34 0-96,0 31 32,0-31-64,30 0-128,-30 33 0,0-33-65,0 0-191,0 0-225,0 0-224,34 0-736,-34 0-225</inkml:trace>
  <inkml:trace contextRef="#ctx0" brushRef="#br0" timeOffset="12">964 511 864,'0'0'193,"0"0"319,0 0-64,0 0 289,0 0-96,31 0 95,-31 33 161,0-33-480,34 0-225,-34 31 0,0-31-64,0 0-128,30 0 32,-30 33-64,0-33 32,0 0 0,34 0 32,-34 0-64,0 31 32,0-31-96,0 0 0,31 0-224,-31 0-33,0 0-319,0 0-1090,0 0-864</inkml:trace>
  <inkml:trace contextRef="#ctx0" brushRef="#br0" timeOffset="13">1221 544 32,'0'-33'704,"0"33"257,0-31 0,0 31-288,0 0-65,0 0-319,0 0-418,0 0-127,0 0-192,0 0-385,0 0-640</inkml:trace>
  <inkml:trace contextRef="#ctx0" brushRef="#br0" timeOffset="14">1221 544 256,'0'0'224,"0"0"-128,0 0-64,0 0 0,0 0-64,0 0 0,0 0-64,0 0-192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12:58.078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931-4 736,'0'0'545,"0"0"223,0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34 32,0-34-64,0 0 64,0 30-64,0-30 32,0 34 0,0-34-32,0 0-32,0 31 32,0-31 64,30 0-64,-30 33 64,34-33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0,-33-33 32,31 33-64,-31 0 0,34 0 32,-34 0-64,0-31 32,30 31-96,-30 0 128,0 0-64,34 0 96,-34 0-128,0-34 128,31 34-96,-31 0 32,0 0 64,33-30-96,-33 30 64,0 0-64,31 0 64,-31-34-96,33 34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707 253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30 960,'0'0'513,"0"0"384,0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128-132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385-197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609-228 608,'0'0'449,"0"31"63,0-31 161,0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900-132 1985,'0'-96'64,"0"96"257,0 0-417,0-33 96,0 33 96,0 0-96,0 0 0,0 0 96,0 0 192,0 0 769,0 0-32,0 0-160,0 0-32,0 0-129,0 0-127,0 0 224,0 0-385,0 0-160,0 0 33,0 33-161,0-33 32,0 31-64,0-31 96,0 34-32,0-3-32,0-31 65,0 33-129,0-2 0,0 2-96,0-33 64,0 31-64,0-31 0,-34 0-32,34 0-33,0 0-159,0 0-192,0 0-353,0 0-1217,0 0-1954</inkml:trace>
  <inkml:trace contextRef="#ctx0" brushRef="#br0" timeOffset="7">900-132 416,'-34'0'1858,"34"0"-1666,0 0 32,0 0 0,0 0 97,0 0 31,0 0-96,0 0-192,0 0 32,0 0-416,0 0-192,0 0-1250</inkml:trace>
  <inkml:trace contextRef="#ctx0" brushRef="#br0" timeOffset="8">1188-163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385 639 192,'0'0'640,"0"0"353,0 0-224,0 0-449,0 0 161,0 0-1,0 0-95,0 0-193,0 0 224,0 0-32,0 0 97,0 0-65,0 0 1,0 0 31,0 0-96,0 0 65,0 0-193,0 0-64,0 0-32,0 0 97,0 34-1,0-34-32,0 0 32,0 31-96,-33-31-64,33 33-64,0-33 64,0 31-96,0-31 0,0 33 32,0-33-64,0 0 64,0 0-160,0 0 0,0 0-96,0 0-193,0 0 1,0 0-65,0 0-319,0 0-65,0 0-256,0 0-1057</inkml:trace>
  <inkml:trace contextRef="#ctx0" brushRef="#br0" timeOffset="10">578 639 2017,'0'0'385,"0"0"480,0 0-289,0 0-127,0 0 63,0 0-31,0 0-65,0 0 128,0 0 1,0 0-1,0 0-95,0 0-33,0 0 1,0 34-193,0-34 32,0 31-160,0-31 32,0 33-128,0-33 32,31 31 0,-31-31-32,0 33 0,0-33-32,0 0 64,0 0-64,0 0 32,0 0-64,0 0-64,0 0-96,0 0-64,0 0-193,0 0-1088,0 0-930,0 0-223</inkml:trace>
  <inkml:trace contextRef="#ctx0" brushRef="#br0" timeOffset="11">802 575 1024,'0'0'1954,"0"0"-1633,0 0 447,0 0-415,0 0-33,0 0 96,0 0 1,0 0-1,0 0-31,0 33 127,0-33-160,0 0-63,0 31-257,0-31 128,0 34-256,34-34 192,-34 0-96,0 31 32,0-31-64,30 0-128,-30 33 0,0-33-65,0 0-191,0 0-225,0 0-224,34 0-736,-34 0-225</inkml:trace>
  <inkml:trace contextRef="#ctx0" brushRef="#br0" timeOffset="12">964 511 864,'0'0'193,"0"0"319,0 0-64,0 0 289,0 0-96,31 0 95,-31 33 161,0-33-480,34 0-225,-34 31 0,0-31-64,0 0-128,30 0 32,-30 33-64,0-33 32,0 0 0,34 0 32,-34 0-64,0 31 32,0-31-96,0 0 0,31 0-224,-31 0-33,0 0-319,0 0-1090,0 0-864</inkml:trace>
  <inkml:trace contextRef="#ctx0" brushRef="#br0" timeOffset="13">1221 544 32,'0'-33'704,"0"33"257,0-31 0,0 31-288,0 0-65,0 0-319,0 0-418,0 0-127,0 0-192,0 0-385,0 0-640</inkml:trace>
  <inkml:trace contextRef="#ctx0" brushRef="#br0" timeOffset="14">1221 544 256,'0'0'224,"0"0"-128,0 0-64,0 0 0,0 0-64,0 0 0,0 0-64,0 0-192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12:58.093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931-4 736,'0'0'545,"0"0"223,0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34 32,0-34-64,0 0 64,0 30-64,0-30 32,0 34 0,0-34-32,0 0-32,0 31 32,0-31 64,30 0-64,-30 33 64,34-33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0,-33-33 32,31 33-64,-31 0 0,34 0 32,-34 0-64,0-31 32,30 31-96,-30 0 128,0 0-64,34 0 96,-34 0-128,0-34 128,31 34-96,-31 0 32,0 0 64,33-30-96,-33 30 64,0 0-64,31 0 64,-31-34-96,33 34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707 253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30 960,'0'0'513,"0"0"384,0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128-132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385-197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609-228 608,'0'0'449,"0"31"63,0-31 161,0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900-132 1985,'0'-96'64,"0"96"257,0 0-417,0-33 96,0 33 96,0 0-96,0 0 0,0 0 96,0 0 192,0 0 769,0 0-32,0 0-160,0 0-32,0 0-129,0 0-127,0 0 224,0 0-385,0 0-160,0 0 33,0 33-161,0-33 32,0 31-64,0-31 96,0 34-32,0-3-32,0-31 65,0 33-129,0-2 0,0 2-96,0-33 64,0 31-64,0-31 0,-34 0-32,34 0-33,0 0-159,0 0-192,0 0-353,0 0-1217,0 0-1954</inkml:trace>
  <inkml:trace contextRef="#ctx0" brushRef="#br0" timeOffset="7">900-132 416,'-34'0'1858,"34"0"-1666,0 0 32,0 0 0,0 0 97,0 0 31,0 0-96,0 0-192,0 0 32,0 0-416,0 0-192,0 0-1250</inkml:trace>
  <inkml:trace contextRef="#ctx0" brushRef="#br0" timeOffset="8">1188-163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385 639 192,'0'0'640,"0"0"353,0 0-224,0 0-449,0 0 161,0 0-1,0 0-95,0 0-193,0 0 224,0 0-32,0 0 97,0 0-65,0 0 1,0 0 31,0 0-96,0 0 65,0 0-193,0 0-64,0 0-32,0 0 97,0 34-1,0-34-32,0 0 32,0 31-96,-33-31-64,33 33-64,0-33 64,0 31-96,0-31 0,0 33 32,0-33-64,0 0 64,0 0-160,0 0 0,0 0-96,0 0-193,0 0 1,0 0-65,0 0-319,0 0-65,0 0-256,0 0-1057</inkml:trace>
  <inkml:trace contextRef="#ctx0" brushRef="#br0" timeOffset="10">578 639 2017,'0'0'385,"0"0"480,0 0-289,0 0-127,0 0 63,0 0-31,0 0-65,0 0 128,0 0 1,0 0-1,0 0-95,0 0-33,0 0 1,0 34-193,0-34 32,0 31-160,0-31 32,0 33-128,0-33 32,31 31 0,-31-31-32,0 33 0,0-33-32,0 0 64,0 0-64,0 0 32,0 0-64,0 0-64,0 0-96,0 0-64,0 0-193,0 0-1088,0 0-930,0 0-223</inkml:trace>
  <inkml:trace contextRef="#ctx0" brushRef="#br0" timeOffset="11">802 575 1024,'0'0'1954,"0"0"-1633,0 0 447,0 0-415,0 0-33,0 0 96,0 0 1,0 0-1,0 0-31,0 33 127,0-33-160,0 0-63,0 31-257,0-31 128,0 34-256,34-34 192,-34 0-96,0 31 32,0-31-64,30 0-128,-30 33 0,0-33-65,0 0-191,0 0-225,0 0-224,34 0-736,-34 0-225</inkml:trace>
  <inkml:trace contextRef="#ctx0" brushRef="#br0" timeOffset="12">964 511 864,'0'0'193,"0"0"319,0 0-64,0 0 289,0 0-96,31 0 95,-31 33 161,0-33-480,34 0-225,-34 31 0,0-31-64,0 0-128,30 0 32,-30 33-64,0-33 32,0 0 0,34 0 32,-34 0-64,0 31 32,0-31-96,0 0 0,31 0-224,-31 0-33,0 0-319,0 0-1090,0 0-864</inkml:trace>
  <inkml:trace contextRef="#ctx0" brushRef="#br0" timeOffset="13">1221 544 32,'0'-33'704,"0"33"257,0-31 0,0 31-288,0 0-65,0 0-319,0 0-418,0 0-127,0 0-192,0 0-385,0 0-640</inkml:trace>
  <inkml:trace contextRef="#ctx0" brushRef="#br0" timeOffset="14">1221 544 256,'0'0'224,"0"0"-128,0 0-64,0 0 0,0 0-64,0 0 0,0 0-64,0 0-192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13:17.542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931-20 736,'0'0'545,"0"0"223,0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33 32,0-33-64,0 0 64,0 31-64,0-31 32,0 34 0,0-34-32,0 0-32,0 30 32,0-30 64,30 0-64,-30 34 64,34-34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0,-33-34 32,31 34-64,-31 0 0,34 0 32,-34 0-64,0-30 32,30 30-96,-30 0 128,0 0-64,34 0 96,-34 0-128,0-34 128,31 34-96,-31 0 32,0 0 64,33-31-96,-33 31 64,0 0-64,31 0 64,-31-33-96,33 33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707 237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14 960,'0'0'513,"0"0"384,0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128-148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385-213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609-243 608,'0'0'449,"0"30"63,0-30 161,0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900-148 1985,'0'-95'64,"0"95"257,0 0-417,0-34 96,0 34 96,0 0-96,0 0 0,0 0 96,0 0 192,0 0 769,0 0-32,0 0-160,0 0-32,0 0-129,0 0-127,0 0 224,0 0-385,0 0-160,0 0 33,0 34-161,0-34 32,0 30-64,0-30 96,0 34-32,0-3-32,0-31 65,0 33-129,0-2 0,0 2-96,0-33 64,0 31-64,0-31 0,-34 0-32,34 0-33,0 0-159,0 0-192,0 0-353,0 0-1217,0 0-1954</inkml:trace>
  <inkml:trace contextRef="#ctx0" brushRef="#br0" timeOffset="7">900-148 416,'-34'0'1858,"34"0"-1666,0 0 32,0 0 0,0 0 97,0 0 31,0 0-96,0 0-192,0 0 32,0 0-416,0 0-192,0 0-1250</inkml:trace>
  <inkml:trace contextRef="#ctx0" brushRef="#br0" timeOffset="8">1188-179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385 623 192,'0'0'640,"0"0"353,0 0-224,0 0-449,0 0 161,0 0-1,0 0-95,0 0-193,0 0 224,0 0-32,0 0 97,0 0-65,0 0 1,0 0 31,0 0-96,0 0 65,0 0-193,0 0-64,0 0-32,0 0 97,0 33-1,0-33-32,0 0 32,0 31-96,-33-31-64,33 34-64,0-34 64,0 30-96,0-30 0,0 34 32,0-34-64,0 0 64,0 0-160,0 0 0,0 0-96,0 0-193,0 0 1,0 0-65,0 0-319,0 0-65,0 0-256,0 0-1057</inkml:trace>
  <inkml:trace contextRef="#ctx0" brushRef="#br0" timeOffset="10">578 623 2017,'0'0'385,"0"0"480,0 0-289,0 0-127,0 0 63,0 0-31,0 0-65,0 0 128,0 0 1,0 0-1,0 0-95,0 0-33,0 0 1,0 33-193,0-33 32,0 31-160,0-31 32,0 34-128,0-34 32,31 30 0,-31-30-32,0 34 0,0-34-32,0 0 64,0 0-64,0 0 32,0 0-64,0 0-64,0 0-96,0 0-64,0 0-193,0 0-1088,0 0-930,0 0-223</inkml:trace>
  <inkml:trace contextRef="#ctx0" brushRef="#br0" timeOffset="11">802 559 1024,'0'0'1954,"0"0"-1633,0 0 447,0 0-415,0 0-33,0 0 96,0 0 1,0 0-1,0 0-31,0 33 127,0-33-160,0 0-63,0 31-257,0-31 128,0 33-256,34-33 192,-34 0-96,0 31 32,0-31-64,30 0-128,-30 34 0,0-34-65,0 0-191,0 0-225,0 0-224,34 0-736,-34 0-225</inkml:trace>
  <inkml:trace contextRef="#ctx0" brushRef="#br0" timeOffset="12">964 494 864,'0'0'193,"0"0"319,0 0-64,0 0 289,0 0-96,31 0 95,-31 34 161,0-34-480,34 0-225,-34 31 0,0-31-64,0 0-128,30 0 32,-30 33-64,0-33 32,0 0 0,34 0 32,-34 0-64,0 31 32,0-31-96,0 0 0,31 0-224,-31 0-33,0 0-319,0 0-1090,0 0-864</inkml:trace>
  <inkml:trace contextRef="#ctx0" brushRef="#br0" timeOffset="13">1221 528 32,'0'-34'704,"0"34"257,0-30 0,0 30-288,0 0-65,0 0-319,0 0-418,0 0-127,0 0-192,0 0-385,0 0-640</inkml:trace>
  <inkml:trace contextRef="#ctx0" brushRef="#br0" timeOffset="14">1221 528 256,'0'0'224,"0"0"-128,0 0-64,0 0 0,0 0-64,0 0 0,0 0-64,0 0-192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13:17.557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931-20 736,'0'0'545,"0"0"223,0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33 32,0-33-64,0 0 64,0 31-64,0-31 32,0 34 0,0-34-32,0 0-32,0 30 32,0-30 64,30 0-64,-30 34 64,34-34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0,-33-34 32,31 34-64,-31 0 0,34 0 32,-34 0-64,0-30 32,30 30-96,-30 0 128,0 0-64,34 0 96,-34 0-128,0-34 128,31 34-96,-31 0 32,0 0 64,33-31-96,-33 31 64,0 0-64,31 0 64,-31-33-96,33 33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707 237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14 960,'0'0'513,"0"0"384,0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128-148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385-213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609-243 608,'0'0'449,"0"30"63,0-30 161,0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900-148 1985,'0'-95'64,"0"95"257,0 0-417,0-34 96,0 34 96,0 0-96,0 0 0,0 0 96,0 0 192,0 0 769,0 0-32,0 0-160,0 0-32,0 0-129,0 0-127,0 0 224,0 0-385,0 0-160,0 0 33,0 34-161,0-34 32,0 30-64,0-30 96,0 34-32,0-3-32,0-31 65,0 33-129,0-2 0,0 2-96,0-33 64,0 31-64,0-31 0,-34 0-32,34 0-33,0 0-159,0 0-192,0 0-353,0 0-1217,0 0-1954</inkml:trace>
  <inkml:trace contextRef="#ctx0" brushRef="#br0" timeOffset="7">900-148 416,'-34'0'1858,"34"0"-1666,0 0 32,0 0 0,0 0 97,0 0 31,0 0-96,0 0-192,0 0 32,0 0-416,0 0-192,0 0-1250</inkml:trace>
  <inkml:trace contextRef="#ctx0" brushRef="#br0" timeOffset="8">1188-179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385 623 192,'0'0'640,"0"0"353,0 0-224,0 0-449,0 0 161,0 0-1,0 0-95,0 0-193,0 0 224,0 0-32,0 0 97,0 0-65,0 0 1,0 0 31,0 0-96,0 0 65,0 0-193,0 0-64,0 0-32,0 0 97,0 33-1,0-33-32,0 0 32,0 31-96,-33-31-64,33 34-64,0-34 64,0 30-96,0-30 0,0 34 32,0-34-64,0 0 64,0 0-160,0 0 0,0 0-96,0 0-193,0 0 1,0 0-65,0 0-319,0 0-65,0 0-256,0 0-1057</inkml:trace>
  <inkml:trace contextRef="#ctx0" brushRef="#br0" timeOffset="10">578 623 2017,'0'0'385,"0"0"480,0 0-289,0 0-127,0 0 63,0 0-31,0 0-65,0 0 128,0 0 1,0 0-1,0 0-95,0 0-33,0 0 1,0 33-193,0-33 32,0 31-160,0-31 32,0 34-128,0-34 32,31 30 0,-31-30-32,0 34 0,0-34-32,0 0 64,0 0-64,0 0 32,0 0-64,0 0-64,0 0-96,0 0-64,0 0-193,0 0-1088,0 0-930,0 0-223</inkml:trace>
  <inkml:trace contextRef="#ctx0" brushRef="#br0" timeOffset="11">802 559 1024,'0'0'1954,"0"0"-1633,0 0 447,0 0-415,0 0-33,0 0 96,0 0 1,0 0-1,0 0-31,0 33 127,0-33-160,0 0-63,0 31-257,0-31 128,0 33-256,34-33 192,-34 0-96,0 31 32,0-31-64,30 0-128,-30 34 0,0-34-65,0 0-191,0 0-225,0 0-224,34 0-736,-34 0-225</inkml:trace>
  <inkml:trace contextRef="#ctx0" brushRef="#br0" timeOffset="12">964 494 864,'0'0'193,"0"0"319,0 0-64,0 0 289,0 0-96,31 0 95,-31 34 161,0-34-480,34 0-225,-34 31 0,0-31-64,0 0-128,30 0 32,-30 33-64,0-33 32,0 0 0,34 0 32,-34 0-64,0 31 32,0-31-96,0 0 0,31 0-224,-31 0-33,0 0-319,0 0-1090,0 0-864</inkml:trace>
  <inkml:trace contextRef="#ctx0" brushRef="#br0" timeOffset="13">1221 528 32,'0'-34'704,"0"34"257,0-30 0,0 30-288,0 0-65,0 0-319,0 0-418,0 0-127,0 0-192,0 0-385,0 0-640</inkml:trace>
  <inkml:trace contextRef="#ctx0" brushRef="#br0" timeOffset="14">1221 528 256,'0'0'224,"0"0"-128,0 0-64,0 0 0,0 0-64,0 0 0,0 0-64,0 0-192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13:17.572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931-20 736,'0'0'545,"0"0"223,0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33 32,0-33-64,0 0 64,0 31-64,0-31 32,0 34 0,0-34-32,0 0-32,0 30 32,0-30 64,30 0-64,-30 34 64,34-34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0,-33-34 32,31 34-64,-31 0 0,34 0 32,-34 0-64,0-30 32,30 30-96,-30 0 128,0 0-64,34 0 96,-34 0-128,0-34 128,31 34-96,-31 0 32,0 0 64,33-31-96,-33 31 64,0 0-64,31 0 64,-31-33-96,33 33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707 237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14 960,'0'0'513,"0"0"384,0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128-148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385-213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609-243 608,'0'0'449,"0"30"63,0-30 161,0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900-148 1985,'0'-95'64,"0"95"257,0 0-417,0-34 96,0 34 96,0 0-96,0 0 0,0 0 96,0 0 192,0 0 769,0 0-32,0 0-160,0 0-32,0 0-129,0 0-127,0 0 224,0 0-385,0 0-160,0 0 33,0 34-161,0-34 32,0 30-64,0-30 96,0 34-32,0-3-32,0-31 65,0 33-129,0-2 0,0 2-96,0-33 64,0 31-64,0-31 0,-34 0-32,34 0-33,0 0-159,0 0-192,0 0-353,0 0-1217,0 0-1954</inkml:trace>
  <inkml:trace contextRef="#ctx0" brushRef="#br0" timeOffset="7">900-148 416,'-34'0'1858,"34"0"-1666,0 0 32,0 0 0,0 0 97,0 0 31,0 0-96,0 0-192,0 0 32,0 0-416,0 0-192,0 0-1250</inkml:trace>
  <inkml:trace contextRef="#ctx0" brushRef="#br0" timeOffset="8">1188-179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385 623 192,'0'0'640,"0"0"353,0 0-224,0 0-449,0 0 161,0 0-1,0 0-95,0 0-193,0 0 224,0 0-32,0 0 97,0 0-65,0 0 1,0 0 31,0 0-96,0 0 65,0 0-193,0 0-64,0 0-32,0 0 97,0 33-1,0-33-32,0 0 32,0 31-96,-33-31-64,33 34-64,0-34 64,0 30-96,0-30 0,0 34 32,0-34-64,0 0 64,0 0-160,0 0 0,0 0-96,0 0-193,0 0 1,0 0-65,0 0-319,0 0-65,0 0-256,0 0-1057</inkml:trace>
  <inkml:trace contextRef="#ctx0" brushRef="#br0" timeOffset="10">578 623 2017,'0'0'385,"0"0"480,0 0-289,0 0-127,0 0 63,0 0-31,0 0-65,0 0 128,0 0 1,0 0-1,0 0-95,0 0-33,0 0 1,0 33-193,0-33 32,0 31-160,0-31 32,0 34-128,0-34 32,31 30 0,-31-30-32,0 34 0,0-34-32,0 0 64,0 0-64,0 0 32,0 0-64,0 0-64,0 0-96,0 0-64,0 0-193,0 0-1088,0 0-930,0 0-223</inkml:trace>
  <inkml:trace contextRef="#ctx0" brushRef="#br0" timeOffset="11">802 559 1024,'0'0'1954,"0"0"-1633,0 0 447,0 0-415,0 0-33,0 0 96,0 0 1,0 0-1,0 0-31,0 33 127,0-33-160,0 0-63,0 31-257,0-31 128,0 33-256,34-33 192,-34 0-96,0 31 32,0-31-64,30 0-128,-30 34 0,0-34-65,0 0-191,0 0-225,0 0-224,34 0-736,-34 0-225</inkml:trace>
  <inkml:trace contextRef="#ctx0" brushRef="#br0" timeOffset="12">964 494 864,'0'0'193,"0"0"319,0 0-64,0 0 289,0 0-96,31 0 95,-31 34 161,0-34-480,34 0-225,-34 31 0,0-31-64,0 0-128,30 0 32,-30 33-64,0-33 32,0 0 0,34 0 32,-34 0-64,0 31 32,0-31-96,0 0 0,31 0-224,-31 0-33,0 0-319,0 0-1090,0 0-864</inkml:trace>
  <inkml:trace contextRef="#ctx0" brushRef="#br0" timeOffset="13">1221 528 32,'0'-34'704,"0"34"257,0-30 0,0 30-288,0 0-65,0 0-319,0 0-418,0 0-127,0 0-192,0 0-385,0 0-640</inkml:trace>
  <inkml:trace contextRef="#ctx0" brushRef="#br0" timeOffset="14">1221 528 256,'0'0'224,"0"0"-128,0 0-64,0 0 0,0 0-64,0 0 0,0 0-64,0 0-192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16:39.507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931-20 736,'0'0'545,"0"0"223,0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33 32,0-33-64,0 0 64,0 31-64,0-31 32,0 34 0,0-34-32,0 0-32,0 30 32,0-30 64,30 0-64,-30 34 64,34-34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0,-33-34 32,31 34-64,-31 0 0,34 0 32,-34 0-64,0-30 32,30 30-96,-30 0 128,0 0-64,34 0 96,-34 0-128,0-34 128,31 34-96,-31 0 32,0 0 64,33-31-96,-33 31 64,0 0-64,31 0 64,-31-33-96,33 33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707 237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14 960,'0'0'513,"0"0"384,0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128-148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385-213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609-243 608,'0'0'449,"0"30"63,0-30 161,0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900-148 1985,'0'-95'64,"0"95"257,0 0-417,0-34 96,0 34 96,0 0-96,0 0 0,0 0 96,0 0 192,0 0 769,0 0-32,0 0-160,0 0-32,0 0-129,0 0-127,0 0 224,0 0-385,0 0-160,0 0 33,0 34-161,0-34 32,0 30-64,0-30 96,0 34-32,0-3-32,0-31 65,0 33-129,0-2 0,0 2-96,0-33 64,0 31-64,0-31 0,-34 0-32,34 0-33,0 0-159,0 0-192,0 0-353,0 0-1217,0 0-1954</inkml:trace>
  <inkml:trace contextRef="#ctx0" brushRef="#br0" timeOffset="7">900-148 416,'-34'0'1858,"34"0"-1666,0 0 32,0 0 0,0 0 97,0 0 31,0 0-96,0 0-192,0 0 32,0 0-416,0 0-192,0 0-1250</inkml:trace>
  <inkml:trace contextRef="#ctx0" brushRef="#br0" timeOffset="8">1188-179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385 623 192,'0'0'640,"0"0"353,0 0-224,0 0-449,0 0 161,0 0-1,0 0-95,0 0-193,0 0 224,0 0-32,0 0 97,0 0-65,0 0 1,0 0 31,0 0-96,0 0 65,0 0-193,0 0-64,0 0-32,0 0 97,0 33-1,0-33-32,0 0 32,0 31-96,-33-31-64,33 34-64,0-34 64,0 30-96,0-30 0,0 34 32,0-34-64,0 0 64,0 0-160,0 0 0,0 0-96,0 0-193,0 0 1,0 0-65,0 0-319,0 0-65,0 0-256,0 0-1057</inkml:trace>
  <inkml:trace contextRef="#ctx0" brushRef="#br0" timeOffset="10">578 623 2017,'0'0'385,"0"0"480,0 0-289,0 0-127,0 0 63,0 0-31,0 0-65,0 0 128,0 0 1,0 0-1,0 0-95,0 0-33,0 0 1,0 33-193,0-33 32,0 31-160,0-31 32,0 34-128,0-34 32,31 30 0,-31-30-32,0 34 0,0-34-32,0 0 64,0 0-64,0 0 32,0 0-64,0 0-64,0 0-96,0 0-64,0 0-193,0 0-1088,0 0-930,0 0-223</inkml:trace>
  <inkml:trace contextRef="#ctx0" brushRef="#br0" timeOffset="11">802 559 1024,'0'0'1954,"0"0"-1633,0 0 447,0 0-415,0 0-33,0 0 96,0 0 1,0 0-1,0 0-31,0 33 127,0-33-160,0 0-63,0 31-257,0-31 128,0 33-256,34-33 192,-34 0-96,0 31 32,0-31-64,30 0-128,-30 34 0,0-34-65,0 0-191,0 0-225,0 0-224,34 0-736,-34 0-225</inkml:trace>
  <inkml:trace contextRef="#ctx0" brushRef="#br0" timeOffset="12">964 494 864,'0'0'193,"0"0"319,0 0-64,0 0 289,0 0-96,31 0 95,-31 34 161,0-34-480,34 0-225,-34 31 0,0-31-64,0 0-128,30 0 32,-30 33-64,0-33 32,0 0 0,34 0 32,-34 0-64,0 31 32,0-31-96,0 0 0,31 0-224,-31 0-33,0 0-319,0 0-1090,0 0-864</inkml:trace>
  <inkml:trace contextRef="#ctx0" brushRef="#br0" timeOffset="13">1221 528 32,'0'-34'704,"0"34"257,0-30 0,0 30-288,0 0-65,0 0-319,0 0-418,0 0-127,0 0-192,0 0-385,0 0-640</inkml:trace>
  <inkml:trace contextRef="#ctx0" brushRef="#br0" timeOffset="14">1221 528 256,'0'0'224,"0"0"-128,0 0-64,0 0 0,0 0-64,0 0 0,0 0-64,0 0-192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08:14.885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931-4 736,'0'0'545,"0"0"223,0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34 32,0-34-64,0 0 64,0 30-64,0-30 32,0 34 0,0-34-32,0 0-32,0 31 32,0-31 64,30 0-64,-30 33 64,34-33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0,-33-33 32,31 33-64,-31 0 0,34 0 32,-34 0-64,0-31 32,30 31-96,-30 0 128,0 0-64,34 0 96,-34 0-128,0-34 128,31 34-96,-31 0 32,0 0 64,33-30-96,-33 30 64,0 0-64,31 0 64,-31-34-96,33 34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707 253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30 960,'0'0'513,"0"0"384,0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128-132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385-197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609-228 608,'0'0'449,"0"31"63,0-31 161,0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900-132 1985,'0'-96'64,"0"96"257,0 0-417,0-33 96,0 33 96,0 0-96,0 0 0,0 0 96,0 0 192,0 0 769,0 0-32,0 0-160,0 0-32,0 0-129,0 0-127,0 0 224,0 0-385,0 0-160,0 0 33,0 33-161,0-33 32,0 31-64,0-31 96,0 34-32,0-3-32,0-31 65,0 33-129,0-2 0,0 2-96,0-33 64,0 31-64,0-31 0,-34 0-32,34 0-33,0 0-159,0 0-192,0 0-353,0 0-1217,0 0-1954</inkml:trace>
  <inkml:trace contextRef="#ctx0" brushRef="#br0" timeOffset="7">900-132 416,'-34'0'1858,"34"0"-1666,0 0 32,0 0 0,0 0 97,0 0 31,0 0-96,0 0-192,0 0 32,0 0-416,0 0-192,0 0-1250</inkml:trace>
  <inkml:trace contextRef="#ctx0" brushRef="#br0" timeOffset="8">1188-163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385 639 192,'0'0'640,"0"0"353,0 0-224,0 0-449,0 0 161,0 0-1,0 0-95,0 0-193,0 0 224,0 0-32,0 0 97,0 0-65,0 0 1,0 0 31,0 0-96,0 0 65,0 0-193,0 0-64,0 0-32,0 0 97,0 34-1,0-34-32,0 0 32,0 31-96,-33-31-64,33 33-64,0-33 64,0 31-96,0-31 0,0 33 32,0-33-64,0 0 64,0 0-160,0 0 0,0 0-96,0 0-193,0 0 1,0 0-65,0 0-319,0 0-65,0 0-256,0 0-1057</inkml:trace>
  <inkml:trace contextRef="#ctx0" brushRef="#br0" timeOffset="10">578 639 2017,'0'0'385,"0"0"480,0 0-289,0 0-127,0 0 63,0 0-31,0 0-65,0 0 128,0 0 1,0 0-1,0 0-95,0 0-33,0 0 1,0 34-193,0-34 32,0 31-160,0-31 32,0 33-128,0-33 32,31 31 0,-31-31-32,0 33 0,0-33-32,0 0 64,0 0-64,0 0 32,0 0-64,0 0-64,0 0-96,0 0-64,0 0-193,0 0-1088,0 0-930,0 0-223</inkml:trace>
  <inkml:trace contextRef="#ctx0" brushRef="#br0" timeOffset="11">802 575 1024,'0'0'1954,"0"0"-1633,0 0 447,0 0-415,0 0-33,0 0 96,0 0 1,0 0-1,0 0-31,0 33 127,0-33-160,0 0-63,0 31-257,0-31 128,0 34-256,34-34 192,-34 0-96,0 31 32,0-31-64,30 0-128,-30 33 0,0-33-65,0 0-191,0 0-225,0 0-224,34 0-736,-34 0-225</inkml:trace>
  <inkml:trace contextRef="#ctx0" brushRef="#br0" timeOffset="12">964 511 864,'0'0'193,"0"0"319,0 0-64,0 0 289,0 0-96,31 0 95,-31 33 161,0-33-480,34 0-225,-34 31 0,0-31-64,0 0-128,30 0 32,-30 33-64,0-33 32,0 0 0,34 0 32,-34 0-64,0 31 32,0-31-96,0 0 0,31 0-224,-31 0-33,0 0-319,0 0-1090,0 0-864</inkml:trace>
  <inkml:trace contextRef="#ctx0" brushRef="#br0" timeOffset="13">1221 544 32,'0'-33'704,"0"33"257,0-31 0,0 31-288,0 0-65,0 0-319,0 0-418,0 0-127,0 0-192,0 0-385,0 0-640</inkml:trace>
  <inkml:trace contextRef="#ctx0" brushRef="#br0" timeOffset="14">1221 544 256,'0'0'224,"0"0"-128,0 0-64,0 0 0,0 0-64,0 0 0,0 0-64,0 0-192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08:17.735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931-4 736,'0'0'545,"0"0"223,0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34 32,0-34-64,0 0 64,0 30-64,0-30 32,0 34 0,0-34-32,0 0-32,0 31 32,0-31 64,30 0-64,-30 33 64,34-33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0,-33-33 32,31 33-64,-31 0 0,34 0 32,-34 0-64,0-31 32,30 31-96,-30 0 128,0 0-64,34 0 96,-34 0-128,0-34 128,31 34-96,-31 0 32,0 0 64,33-30-96,-33 30 64,0 0-64,31 0 64,-31-34-96,33 34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707 253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30 960,'0'0'513,"0"0"384,0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128-132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385-197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609-228 608,'0'0'449,"0"31"63,0-31 161,0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900-132 1985,'0'-96'64,"0"96"257,0 0-417,0-33 96,0 33 96,0 0-96,0 0 0,0 0 96,0 0 192,0 0 769,0 0-32,0 0-160,0 0-32,0 0-129,0 0-127,0 0 224,0 0-385,0 0-160,0 0 33,0 33-161,0-33 32,0 31-64,0-31 96,0 34-32,0-3-32,0-31 65,0 33-129,0-2 0,0 2-96,0-33 64,0 31-64,0-31 0,-34 0-32,34 0-33,0 0-159,0 0-192,0 0-353,0 0-1217,0 0-1954</inkml:trace>
  <inkml:trace contextRef="#ctx0" brushRef="#br0" timeOffset="7">900-132 416,'-34'0'1858,"34"0"-1666,0 0 32,0 0 0,0 0 97,0 0 31,0 0-96,0 0-192,0 0 32,0 0-416,0 0-192,0 0-1250</inkml:trace>
  <inkml:trace contextRef="#ctx0" brushRef="#br0" timeOffset="8">1188-163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385 639 192,'0'0'640,"0"0"353,0 0-224,0 0-449,0 0 161,0 0-1,0 0-95,0 0-193,0 0 224,0 0-32,0 0 97,0 0-65,0 0 1,0 0 31,0 0-96,0 0 65,0 0-193,0 0-64,0 0-32,0 0 97,0 34-1,0-34-32,0 0 32,0 31-96,-33-31-64,33 33-64,0-33 64,0 31-96,0-31 0,0 33 32,0-33-64,0 0 64,0 0-160,0 0 0,0 0-96,0 0-193,0 0 1,0 0-65,0 0-319,0 0-65,0 0-256,0 0-1057</inkml:trace>
  <inkml:trace contextRef="#ctx0" brushRef="#br0" timeOffset="10">578 639 2017,'0'0'385,"0"0"480,0 0-289,0 0-127,0 0 63,0 0-31,0 0-65,0 0 128,0 0 1,0 0-1,0 0-95,0 0-33,0 0 1,0 34-193,0-34 32,0 31-160,0-31 32,0 33-128,0-33 32,31 31 0,-31-31-32,0 33 0,0-33-32,0 0 64,0 0-64,0 0 32,0 0-64,0 0-64,0 0-96,0 0-64,0 0-193,0 0-1088,0 0-930,0 0-223</inkml:trace>
  <inkml:trace contextRef="#ctx0" brushRef="#br0" timeOffset="11">802 575 1024,'0'0'1954,"0"0"-1633,0 0 447,0 0-415,0 0-33,0 0 96,0 0 1,0 0-1,0 0-31,0 33 127,0-33-160,0 0-63,0 31-257,0-31 128,0 34-256,34-34 192,-34 0-96,0 31 32,0-31-64,30 0-128,-30 33 0,0-33-65,0 0-191,0 0-225,0 0-224,34 0-736,-34 0-225</inkml:trace>
  <inkml:trace contextRef="#ctx0" brushRef="#br0" timeOffset="12">964 511 864,'0'0'193,"0"0"319,0 0-64,0 0 289,0 0-96,31 0 95,-31 33 161,0-33-480,34 0-225,-34 31 0,0-31-64,0 0-128,30 0 32,-30 33-64,0-33 32,0 0 0,34 0 32,-34 0-64,0 31 32,0-31-96,0 0 0,31 0-224,-31 0-33,0 0-319,0 0-1090,0 0-864</inkml:trace>
  <inkml:trace contextRef="#ctx0" brushRef="#br0" timeOffset="13">1221 544 32,'0'-33'704,"0"33"257,0-31 0,0 31-288,0 0-65,0 0-319,0 0-418,0 0-127,0 0-192,0 0-385,0 0-640</inkml:trace>
  <inkml:trace contextRef="#ctx0" brushRef="#br0" timeOffset="14">1221 544 256,'0'0'224,"0"0"-128,0 0-64,0 0 0,0 0-64,0 0 0,0 0-64,0 0-192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08:20.882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931-4 736,'0'0'545,"0"0"223,0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34 32,0-34-64,0 0 64,0 30-64,0-30 32,0 34 0,0-34-32,0 0-32,0 31 32,0-31 64,30 0-64,-30 33 64,34-33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0,-33-33 32,31 33-64,-31 0 0,34 0 32,-34 0-64,0-31 32,30 31-96,-30 0 128,0 0-64,34 0 96,-34 0-128,0-34 128,31 34-96,-31 0 32,0 0 64,33-30-96,-33 30 64,0 0-64,31 0 64,-31-34-96,33 34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707 253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30 960,'0'0'513,"0"0"384,0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128-132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385-197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609-228 608,'0'0'449,"0"31"63,0-31 161,0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900-132 1985,'0'-96'64,"0"96"257,0 0-417,0-33 96,0 33 96,0 0-96,0 0 0,0 0 96,0 0 192,0 0 769,0 0-32,0 0-160,0 0-32,0 0-129,0 0-127,0 0 224,0 0-385,0 0-160,0 0 33,0 33-161,0-33 32,0 31-64,0-31 96,0 34-32,0-3-32,0-31 65,0 33-129,0-2 0,0 2-96,0-33 64,0 31-64,0-31 0,-34 0-32,34 0-33,0 0-159,0 0-192,0 0-353,0 0-1217,0 0-1954</inkml:trace>
  <inkml:trace contextRef="#ctx0" brushRef="#br0" timeOffset="7">900-132 416,'-34'0'1858,"34"0"-1666,0 0 32,0 0 0,0 0 97,0 0 31,0 0-96,0 0-192,0 0 32,0 0-416,0 0-192,0 0-1250</inkml:trace>
  <inkml:trace contextRef="#ctx0" brushRef="#br0" timeOffset="8">1188-163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385 639 192,'0'0'640,"0"0"353,0 0-224,0 0-449,0 0 161,0 0-1,0 0-95,0 0-193,0 0 224,0 0-32,0 0 97,0 0-65,0 0 1,0 0 31,0 0-96,0 0 65,0 0-193,0 0-64,0 0-32,0 0 97,0 34-1,0-34-32,0 0 32,0 31-96,-33-31-64,33 33-64,0-33 64,0 31-96,0-31 0,0 33 32,0-33-64,0 0 64,0 0-160,0 0 0,0 0-96,0 0-193,0 0 1,0 0-65,0 0-319,0 0-65,0 0-256,0 0-1057</inkml:trace>
  <inkml:trace contextRef="#ctx0" brushRef="#br0" timeOffset="10">578 639 2017,'0'0'385,"0"0"480,0 0-289,0 0-127,0 0 63,0 0-31,0 0-65,0 0 128,0 0 1,0 0-1,0 0-95,0 0-33,0 0 1,0 34-193,0-34 32,0 31-160,0-31 32,0 33-128,0-33 32,31 31 0,-31-31-32,0 33 0,0-33-32,0 0 64,0 0-64,0 0 32,0 0-64,0 0-64,0 0-96,0 0-64,0 0-193,0 0-1088,0 0-930,0 0-223</inkml:trace>
  <inkml:trace contextRef="#ctx0" brushRef="#br0" timeOffset="11">802 575 1024,'0'0'1954,"0"0"-1633,0 0 447,0 0-415,0 0-33,0 0 96,0 0 1,0 0-1,0 0-31,0 33 127,0-33-160,0 0-63,0 31-257,0-31 128,0 34-256,34-34 192,-34 0-96,0 31 32,0-31-64,30 0-128,-30 33 0,0-33-65,0 0-191,0 0-225,0 0-224,34 0-736,-34 0-225</inkml:trace>
  <inkml:trace contextRef="#ctx0" brushRef="#br0" timeOffset="12">964 511 864,'0'0'193,"0"0"319,0 0-64,0 0 289,0 0-96,31 0 95,-31 33 161,0-33-480,34 0-225,-34 31 0,0-31-64,0 0-128,30 0 32,-30 33-64,0-33 32,0 0 0,34 0 32,-34 0-64,0 31 32,0-31-96,0 0 0,31 0-224,-31 0-33,0 0-319,0 0-1090,0 0-864</inkml:trace>
  <inkml:trace contextRef="#ctx0" brushRef="#br0" timeOffset="13">1221 544 32,'0'-33'704,"0"33"257,0-31 0,0 31-288,0 0-65,0 0-319,0 0-418,0 0-127,0 0-192,0 0-385,0 0-640</inkml:trace>
  <inkml:trace contextRef="#ctx0" brushRef="#br0" timeOffset="14">1221 544 256,'0'0'224,"0"0"-128,0 0-64,0 0 0,0 0-64,0 0 0,0 0-64,0 0-192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09:05.290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931-4 736,'0'0'545,"0"0"223,0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34 32,0-34-64,0 0 64,0 30-64,0-30 32,0 34 0,0-34-32,0 0-32,0 31 32,0-31 64,30 0-64,-30 33 64,34-33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0,-33-33 32,31 33-64,-31 0 0,34 0 32,-34 0-64,0-31 32,30 31-96,-30 0 128,0 0-64,34 0 96,-34 0-128,0-34 128,31 34-96,-31 0 32,0 0 64,33-30-96,-33 30 64,0 0-64,31 0 64,-31-34-96,33 34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707 253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30 960,'0'0'513,"0"0"384,0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128-132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385-197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609-228 608,'0'0'449,"0"31"63,0-31 161,0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900-132 1985,'0'-96'64,"0"96"257,0 0-417,0-33 96,0 33 96,0 0-96,0 0 0,0 0 96,0 0 192,0 0 769,0 0-32,0 0-160,0 0-32,0 0-129,0 0-127,0 0 224,0 0-385,0 0-160,0 0 33,0 33-161,0-33 32,0 31-64,0-31 96,0 34-32,0-3-32,0-31 65,0 33-129,0-2 0,0 2-96,0-33 64,0 31-64,0-31 0,-34 0-32,34 0-33,0 0-159,0 0-192,0 0-353,0 0-1217,0 0-1954</inkml:trace>
  <inkml:trace contextRef="#ctx0" brushRef="#br0" timeOffset="7">900-132 416,'-34'0'1858,"34"0"-1666,0 0 32,0 0 0,0 0 97,0 0 31,0 0-96,0 0-192,0 0 32,0 0-416,0 0-192,0 0-1250</inkml:trace>
  <inkml:trace contextRef="#ctx0" brushRef="#br0" timeOffset="8">1188-163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385 639 192,'0'0'640,"0"0"353,0 0-224,0 0-449,0 0 161,0 0-1,0 0-95,0 0-193,0 0 224,0 0-32,0 0 97,0 0-65,0 0 1,0 0 31,0 0-96,0 0 65,0 0-193,0 0-64,0 0-32,0 0 97,0 34-1,0-34-32,0 0 32,0 31-96,-33-31-64,33 33-64,0-33 64,0 31-96,0-31 0,0 33 32,0-33-64,0 0 64,0 0-160,0 0 0,0 0-96,0 0-193,0 0 1,0 0-65,0 0-319,0 0-65,0 0-256,0 0-1057</inkml:trace>
  <inkml:trace contextRef="#ctx0" brushRef="#br0" timeOffset="10">578 639 2017,'0'0'385,"0"0"480,0 0-289,0 0-127,0 0 63,0 0-31,0 0-65,0 0 128,0 0 1,0 0-1,0 0-95,0 0-33,0 0 1,0 34-193,0-34 32,0 31-160,0-31 32,0 33-128,0-33 32,31 31 0,-31-31-32,0 33 0,0-33-32,0 0 64,0 0-64,0 0 32,0 0-64,0 0-64,0 0-96,0 0-64,0 0-193,0 0-1088,0 0-930,0 0-223</inkml:trace>
  <inkml:trace contextRef="#ctx0" brushRef="#br0" timeOffset="11">802 575 1024,'0'0'1954,"0"0"-1633,0 0 447,0 0-415,0 0-33,0 0 96,0 0 1,0 0-1,0 0-31,0 33 127,0-33-160,0 0-63,0 31-257,0-31 128,0 34-256,34-34 192,-34 0-96,0 31 32,0-31-64,30 0-128,-30 33 0,0-33-65,0 0-191,0 0-225,0 0-224,34 0-736,-34 0-225</inkml:trace>
  <inkml:trace contextRef="#ctx0" brushRef="#br0" timeOffset="12">964 511 864,'0'0'193,"0"0"319,0 0-64,0 0 289,0 0-96,31 0 95,-31 33 161,0-33-480,34 0-225,-34 31 0,0-31-64,0 0-128,30 0 32,-30 33-64,0-33 32,0 0 0,34 0 32,-34 0-64,0 31 32,0-31-96,0 0 0,31 0-224,-31 0-33,0 0-319,0 0-1090,0 0-864</inkml:trace>
  <inkml:trace contextRef="#ctx0" brushRef="#br0" timeOffset="13">1221 544 32,'0'-33'704,"0"33"257,0-31 0,0 31-288,0 0-65,0 0-319,0 0-418,0 0-127,0 0-192,0 0-385,0 0-640</inkml:trace>
  <inkml:trace contextRef="#ctx0" brushRef="#br0" timeOffset="14">1221 544 256,'0'0'224,"0"0"-128,0 0-64,0 0 0,0 0-64,0 0 0,0 0-64,0 0-192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09:14.720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931-4 736,'0'0'545,"0"0"223,0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34 32,0-34-64,0 0 64,0 30-64,0-30 32,0 34 0,0-34-32,0 0-32,0 31 32,0-31 64,30 0-64,-30 33 64,34-33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0,-33-33 32,31 33-64,-31 0 0,34 0 32,-34 0-64,0-31 32,30 31-96,-30 0 128,0 0-64,34 0 96,-34 0-128,0-34 128,31 34-96,-31 0 32,0 0 64,33-30-96,-33 30 64,0 0-64,31 0 64,-31-34-96,33 34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707 253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30 960,'0'0'513,"0"0"384,0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128-132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385-197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609-228 608,'0'0'449,"0"31"63,0-31 161,0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900-132 1985,'0'-96'64,"0"96"257,0 0-417,0-33 96,0 33 96,0 0-96,0 0 0,0 0 96,0 0 192,0 0 769,0 0-32,0 0-160,0 0-32,0 0-129,0 0-127,0 0 224,0 0-385,0 0-160,0 0 33,0 33-161,0-33 32,0 31-64,0-31 96,0 34-32,0-3-32,0-31 65,0 33-129,0-2 0,0 2-96,0-33 64,0 31-64,0-31 0,-34 0-32,34 0-33,0 0-159,0 0-192,0 0-353,0 0-1217,0 0-1954</inkml:trace>
  <inkml:trace contextRef="#ctx0" brushRef="#br0" timeOffset="7">900-132 416,'-34'0'1858,"34"0"-1666,0 0 32,0 0 0,0 0 97,0 0 31,0 0-96,0 0-192,0 0 32,0 0-416,0 0-192,0 0-1250</inkml:trace>
  <inkml:trace contextRef="#ctx0" brushRef="#br0" timeOffset="8">1188-163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385 639 192,'0'0'640,"0"0"353,0 0-224,0 0-449,0 0 161,0 0-1,0 0-95,0 0-193,0 0 224,0 0-32,0 0 97,0 0-65,0 0 1,0 0 31,0 0-96,0 0 65,0 0-193,0 0-64,0 0-32,0 0 97,0 34-1,0-34-32,0 0 32,0 31-96,-33-31-64,33 33-64,0-33 64,0 31-96,0-31 0,0 33 32,0-33-64,0 0 64,0 0-160,0 0 0,0 0-96,0 0-193,0 0 1,0 0-65,0 0-319,0 0-65,0 0-256,0 0-1057</inkml:trace>
  <inkml:trace contextRef="#ctx0" brushRef="#br0" timeOffset="10">578 639 2017,'0'0'385,"0"0"480,0 0-289,0 0-127,0 0 63,0 0-31,0 0-65,0 0 128,0 0 1,0 0-1,0 0-95,0 0-33,0 0 1,0 34-193,0-34 32,0 31-160,0-31 32,0 33-128,0-33 32,31 31 0,-31-31-32,0 33 0,0-33-32,0 0 64,0 0-64,0 0 32,0 0-64,0 0-64,0 0-96,0 0-64,0 0-193,0 0-1088,0 0-930,0 0-223</inkml:trace>
  <inkml:trace contextRef="#ctx0" brushRef="#br0" timeOffset="11">802 575 1024,'0'0'1954,"0"0"-1633,0 0 447,0 0-415,0 0-33,0 0 96,0 0 1,0 0-1,0 0-31,0 33 127,0-33-160,0 0-63,0 31-257,0-31 128,0 34-256,34-34 192,-34 0-96,0 31 32,0-31-64,30 0-128,-30 33 0,0-33-65,0 0-191,0 0-225,0 0-224,34 0-736,-34 0-225</inkml:trace>
  <inkml:trace contextRef="#ctx0" brushRef="#br0" timeOffset="12">964 511 864,'0'0'193,"0"0"319,0 0-64,0 0 289,0 0-96,31 0 95,-31 33 161,0-33-480,34 0-225,-34 31 0,0-31-64,0 0-128,30 0 32,-30 33-64,0-33 32,0 0 0,34 0 32,-34 0-64,0 31 32,0-31-96,0 0 0,31 0-224,-31 0-33,0 0-319,0 0-1090,0 0-864</inkml:trace>
  <inkml:trace contextRef="#ctx0" brushRef="#br0" timeOffset="13">1221 544 32,'0'-33'704,"0"33"257,0-31 0,0 31-288,0 0-65,0 0-319,0 0-418,0 0-127,0 0-192,0 0-385,0 0-640</inkml:trace>
  <inkml:trace contextRef="#ctx0" brushRef="#br0" timeOffset="14">1221 544 256,'0'0'224,"0"0"-128,0 0-64,0 0 0,0 0-64,0 0 0,0 0-64,0 0-192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09:42.754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931-4 736,'0'0'545,"0"0"223,0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34 32,0-34-64,0 0 64,0 30-64,0-30 32,0 34 0,0-34-32,0 0-32,0 31 32,0-31 64,30 0-64,-30 33 64,34-33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0,-33-33 32,31 33-64,-31 0 0,34 0 32,-34 0-64,0-31 32,30 31-96,-30 0 128,0 0-64,34 0 96,-34 0-128,0-34 128,31 34-96,-31 0 32,0 0 64,33-30-96,-33 30 64,0 0-64,31 0 64,-31-34-96,33 34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707 253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30 960,'0'0'513,"0"0"384,0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128-132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385-197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609-228 608,'0'0'449,"0"31"63,0-31 161,0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900-132 1985,'0'-96'64,"0"96"257,0 0-417,0-33 96,0 33 96,0 0-96,0 0 0,0 0 96,0 0 192,0 0 769,0 0-32,0 0-160,0 0-32,0 0-129,0 0-127,0 0 224,0 0-385,0 0-160,0 0 33,0 33-161,0-33 32,0 31-64,0-31 96,0 34-32,0-3-32,0-31 65,0 33-129,0-2 0,0 2-96,0-33 64,0 31-64,0-31 0,-34 0-32,34 0-33,0 0-159,0 0-192,0 0-353,0 0-1217,0 0-1954</inkml:trace>
  <inkml:trace contextRef="#ctx0" brushRef="#br0" timeOffset="7">900-132 416,'-34'0'1858,"34"0"-1666,0 0 32,0 0 0,0 0 97,0 0 31,0 0-96,0 0-192,0 0 32,0 0-416,0 0-192,0 0-1250</inkml:trace>
  <inkml:trace contextRef="#ctx0" brushRef="#br0" timeOffset="8">1188-163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385 639 192,'0'0'640,"0"0"353,0 0-224,0 0-449,0 0 161,0 0-1,0 0-95,0 0-193,0 0 224,0 0-32,0 0 97,0 0-65,0 0 1,0 0 31,0 0-96,0 0 65,0 0-193,0 0-64,0 0-32,0 0 97,0 34-1,0-34-32,0 0 32,0 31-96,-33-31-64,33 33-64,0-33 64,0 31-96,0-31 0,0 33 32,0-33-64,0 0 64,0 0-160,0 0 0,0 0-96,0 0-193,0 0 1,0 0-65,0 0-319,0 0-65,0 0-256,0 0-1057</inkml:trace>
  <inkml:trace contextRef="#ctx0" brushRef="#br0" timeOffset="10">578 639 2017,'0'0'385,"0"0"480,0 0-289,0 0-127,0 0 63,0 0-31,0 0-65,0 0 128,0 0 1,0 0-1,0 0-95,0 0-33,0 0 1,0 34-193,0-34 32,0 31-160,0-31 32,0 33-128,0-33 32,31 31 0,-31-31-32,0 33 0,0-33-32,0 0 64,0 0-64,0 0 32,0 0-64,0 0-64,0 0-96,0 0-64,0 0-193,0 0-1088,0 0-930,0 0-223</inkml:trace>
  <inkml:trace contextRef="#ctx0" brushRef="#br0" timeOffset="11">802 575 1024,'0'0'1954,"0"0"-1633,0 0 447,0 0-415,0 0-33,0 0 96,0 0 1,0 0-1,0 0-31,0 33 127,0-33-160,0 0-63,0 31-257,0-31 128,0 34-256,34-34 192,-34 0-96,0 31 32,0-31-64,30 0-128,-30 33 0,0-33-65,0 0-191,0 0-225,0 0-224,34 0-736,-34 0-225</inkml:trace>
  <inkml:trace contextRef="#ctx0" brushRef="#br0" timeOffset="12">964 511 864,'0'0'193,"0"0"319,0 0-64,0 0 289,0 0-96,31 0 95,-31 33 161,0-33-480,34 0-225,-34 31 0,0-31-64,0 0-128,30 0 32,-30 33-64,0-33 32,0 0 0,34 0 32,-34 0-64,0 31 32,0-31-96,0 0 0,31 0-224,-31 0-33,0 0-319,0 0-1090,0 0-864</inkml:trace>
  <inkml:trace contextRef="#ctx0" brushRef="#br0" timeOffset="13">1221 544 32,'0'-33'704,"0"33"257,0-31 0,0 31-288,0 0-65,0 0-319,0 0-418,0 0-127,0 0-192,0 0-385,0 0-640</inkml:trace>
  <inkml:trace contextRef="#ctx0" brushRef="#br0" timeOffset="14">1221 544 256,'0'0'224,"0"0"-128,0 0-64,0 0 0,0 0-64,0 0 0,0 0-64,0 0-192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3T02:11:24.872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931-4 736,'0'0'545,"0"0"223,0 0-255,0 0-193,0 0 129,0 0 223,0 0-127,0 0 63,-31 0 65,31 0-96,0 0-1,0 0-192,0 0 129,0 0-1,-34 0-31,34 0-193,0 0 97,0 0-225,-30 0-128,30 0-160,-34 0 288,34 0 288,-31 0-192,31 0 65,-33 0-161,33 0 32,-31 0 32,31 0 97,-34 0-97,34 0 32,-30 0-96,30 0-64,-34 0-32,34 0-64,-31 0 96,31 0-64,-33 0 33,33 34 95,-31-34-96,31 0-64,-33 0 0,33 0 32,-31 30 0,-3-30 0,34 0-64,-31 0 96,31 34-64,-33-34 128,33 0-96,-31 0-64,31 0 32,-33 31 0,33-31 32,-31 0-96,31 33 128,-34-33-64,34 0 0,-30 31 32,30-31-32,-34 0 32,34 34-32,0-34 0,-31 30 0,31-30 96,-33 0-64,33 34 64,-31-34-128,31 31 128,0-31-96,-34 33 32,34-33 32,0 31-32,-30-31-32,30 0 0,0 34 32,0-34-64,0 0 64,0 30-64,0-30 32,0 34 0,0-34-32,0 0-32,0 31 32,0-31 64,30 0-64,-30 33 64,34-33 96,-3 0-31,-31 0 31,33 31 32,-2-31-128,3 0 128,-4 0-192,4 0 0,-34 33 96,31-33 32,2 0 0,-2 0-96,2 0 128,-33 0-64,31 0 32,3 0-63,-34 0 31,31 0 32,2 0-96,-33 0 96,31 0-64,-31 0 64,33 0-96,-2 0 0,-31 0 0,34 0 0,-4 0 0,-30 0 0,34 0 32,-34 0-32,31-33 0,2 33 0,-33 0 32,31 0-32,3 0 0,-34 0 32,30-31-64,4 31 64,-34 0-64,31 0 64,2 0 0,-33-33 32,31 33-64,-31 0 0,34 0 32,-34 0-64,0-31 32,30 31-96,-30 0 128,0 0-64,34 0 96,-34 0-128,0-34 128,31 34-96,-31 0 32,0 0 64,33-30-96,-33 30 64,0 0-64,31 0 64,-31-34-96,33 34 0,-33 0 0,0-31-96,31 31 128,-31 0 32,0 0 0,0-33-32,0 33 96,0 0-96,0 0 96,0 0 64,0-31-128,0 31 0,0 0 0,0-34 0,0 34-96,0 0 64,0-30 0,0 30 64,0 0-64,-31-34 64,31 34-32,0 0 0,-33 0 0,33-31 0,0 31 0,0 0-96,-31 0 160,31 0-96,0 0 128,0 0-96,-33 0-96,33 0 64,0 0 64,-31 0 0,31-33 0,0 33 0,0 0-32,-34 0 128,34 0-96,0 0 32,0 0 0,0 0-32,-30 0 0,30 0 0,0 0 32,0 0-64,0 0 32,0 0-64,0 0 32,-34 0-96,34 0 128,0 0-64,0 0 0,0-31 64,-31 31-32,31 0 32,0 0-96,0 0 64,0 0 0,-33 0 32,33 0-96,0 0 96,0 0-64,-31 0-32,31 0 0,0 0-128,0 0 96,0 0-64,0-34 160,0 34-97,-34 0 97,34 0-32,0 0-64,-30-30 0,30 30 32,0 0 32,0 0-96,0 0 96,0 0-160,-34-34 128,34 34-64,0 0 96,0 0-97,0 0 33,-31 0 32,31 0 0,0 0-128,0 0-96,0 0-257,0 0 97,0 0-33,0 0-31,-33 0 320,33 0 0,0 0-97,0 0 225,0 0-32,0 0 96,0 0-192,0 0-32,0 0-353,0 0-192,0 0-832,0 0-673,0 0-96</inkml:trace>
  <inkml:trace contextRef="#ctx0" brushRef="#br0" timeOffset="1">707 253 4484,'0'-30'2306,"0"30"-2050,0 0 545,0 0-192,0 0-225,0 0 385,0 0-97,0 0 33,0 0 0,0 0-161,0 0 65,0 0-97,0 0-63,0 0-193,0 0-64,0 0-160,0 0 64,0 0 0,0 0 0,0 0 32,0 0-96,0 0 33,0 0-98,0 0 33,0 0-160,0 0 160,0 30-128,0 4-128,0-34 0,0 0-129,0 31-191,0-31-225,0 0-256,0 33 416,31-33 161,-31 0 416,33 0 192,-2 0 64,-31-33-96,0 33 64,34-31 193,-34 31 319,0 0-63,0 0-96,0-34-193,-34 34 64,34 0-224,-31 0-64,31 0 33,-33 0-194,2 0 98,31 0 191,-34 0-128,34 0 0,0 0-32,0 0-64,-30 0-96,30 0 96,0 34-32,0-34 0,0 31-96,0 2-97,0-33-63,0 0 32,0 31-64,30-31 320,-30 0-96,34 0 96,-3 0 32,-31 0-32,33 0 128,-33-31-64,31 31 192,-31-33-96,0 33 160,0 0 33,0-31 255,0 31-223,0 0-1,-31 0-160,-2-34 65,2 34-129,-3 0 64,4 0 160,-4 0-288,34 0 33,-31 0-97,-2 34-64,33-34 32,0 0-65,-31 31 33,31-31-128,0 0 64,0 0-96,0 33-192,31-33-97,-31 31 129,33-31 96,-2 0 31,-31 0 1,34 0 64,-34 0 96,30 0 32,-30 0 64,0 0 32,34 0 96,-34 0 0,0-31 129,0 31-33,0 0-96,0 0-32,0 0-32,-34 0 0,34-33-96,-30 33 96,30 0-96,0 0 0,-34 0 97,34 0-97,0 0-33,0 0-159,0 0 96,-31 0-160,31 0 32,0 0-97,0 33-191,0-33-65,31 31 97,-31-31 64,34 0 287,-34 0-63,30 0-32,4 0 224,-34 0-128,31 0 192,-31-31-32,0 31 96,33-33 32,-33 33 97,0-31 31,0 31 256,0 0-255,-33 0-289,33-34 32,-31 34-64,-3 0 224,34 0 64,-30 0-96,30 0 32,-34 0-160,34 0 0,0 0-128,-31 0 64,31 0-64,0 34 32,0-3-32,0-31-128,0 33-128,0-33 63,0 0-255,0 31 223,0-31 97,31 0-32,3 0 32,-34 0 32,30 0 160,-30 0-33,34-31 130,-34 31 31,0 0 96,0-33 96,0 33-32,0 0 161,0-31-97,0 31-32,-34 0-128,34 0 97,-30 0-193,30 0 32,-34 0 32,34 0-192,0 0-32,0 0-32,0 0-161,0 0-319,0 0-257,0 0-801,-31 0-832,31 31-1602</inkml:trace>
  <inkml:trace contextRef="#ctx0" brushRef="#br0" timeOffset="2">0 30 960,'0'0'513,"0"0"384,0 0-225,0 0-95,0 0 96,0 0-97,0 0 129,0 0 192,0 0-129,0 0-159,0 0-257,0 0 33,0 0-129,0 0 64,0 0-128,0 0 97,0 0-129,0 0 0,0 0-64,0 0 32,0 0 128,0 0-31,0 0-33,0 0-64,0 0 0,0 0-64,30 30 96,-30-30 96,34 0-31,-34 34-1,0-34-128,0 0 96,31 31-96,-31-31 96,0 33-63,33-33-1,-33 0-64,0 0 0,0 31 128,0-31 0,0 0-128,0 34 32,31-34 0,-31 0-160,0 0 128,0 30-128,0-30 128,0 0-64,0 0-64,0 0 32,34 0-32,-34 0 32,0 34-64,0-34 128,0 0-160,30 0 96,-30 0 0,0 0 0,0 0 32,0 0-64,0 0 0,0 0-96,0 0-32,0 0-129,0 0 1,0 0-353,0 0-448,0 0-256,0 0-897,0 0-2979</inkml:trace>
  <inkml:trace contextRef="#ctx0" brushRef="#br0" timeOffset="3">128-132 1697,'0'0'160,"0"0"289,0 0 223,0 0-319,0 0 319,0 0 161,0 0-128,0 0-65,0 0-287,0 0 159,0 0 1,0 0-33,0 0-63,0 0 159,0 0-31,0 0-129,0 0 0,0 0-127,0 0 31,0 0 64,0 0 321,0 33-225,0-33-319,31 31-1,-31-31-64,34 33 32,-34-33-96,30 31 160,-30-31-288,34 0 224,-34 34-128,0-34 32,31 0 32,-31 0-96,0 0 96,0 0-96,0 0 32,0 0 0,0 30 0,0-30-32,0 0-32,0 0-96,0 0 32,0 0-64,0 0-65,0 0-63,0 0-256,0 0-417,0 0-577,0 0-384,0 0 1,0 0 1376,33-30-320,-33 30-929,0 0 801,0 0 481,0 0 129</inkml:trace>
  <inkml:trace contextRef="#ctx0" brushRef="#br0" timeOffset="4">385-197 2562,'0'0'1698,"0"0"-673,-33 0 224,33 0-609,0 0-287,0 0-33,0 0 32,0 34-224,0-34 161,0 0-65,0 31 32,33-31-64,-33 0-96,0 33 129,0-33-1,31 31 32,-31-31-96,34 33 0,-34-33-128,0 0 32,0 31 33,31-31-97,-31 0 64,0 0-96,0 0 64,0 0-64,0 0 64,0 0-96,0 0-1,0 0-63,0 0 32,0 0-128,0 0-224,0 0-481,0 0-1185,0 0-833</inkml:trace>
  <inkml:trace contextRef="#ctx0" brushRef="#br0" timeOffset="5">609-228 608,'0'0'449,"0"31"63,0-31 161,0 0-161,0 0 33,0 0 159,0 0-63,0 0 0,0 0 31,0 0-95,0 0-65,0 0 97,0 0-97,0 0-159,0 0-161,0 0-32,0 0 0,0 0-32,0 0 192,0 34-31,0-34-33,0 31-128,0-31-32,0 33-64,0-2 64,0-31-96,0 33 32,0-2-32,0-31-96,0 0 96,0 34-96,0-34 96,0 0-160,0 0 32,0 0-256,0 0-225,0 0-1153,0 0-1313</inkml:trace>
  <inkml:trace contextRef="#ctx0" brushRef="#br0" timeOffset="6">900-132 1985,'0'-96'64,"0"96"257,0 0-417,0-33 96,0 33 96,0 0-96,0 0 0,0 0 96,0 0 192,0 0 769,0 0-32,0 0-160,0 0-32,0 0-129,0 0-127,0 0 224,0 0-385,0 0-160,0 0 33,0 33-161,0-33 32,0 31-64,0-31 96,0 34-32,0-3-32,0-31 65,0 33-129,0-2 0,0 2-96,0-33 64,0 31-64,0-31 0,-34 0-32,34 0-33,0 0-159,0 0-192,0 0-353,0 0-1217,0 0-1954</inkml:trace>
  <inkml:trace contextRef="#ctx0" brushRef="#br0" timeOffset="7">900-132 416,'-34'0'1858,"34"0"-1666,0 0 32,0 0 0,0 0 97,0 0 31,0 0-96,0 0-192,0 0 32,0 0-416,0 0-192,0 0-1250</inkml:trace>
  <inkml:trace contextRef="#ctx0" brushRef="#br0" timeOffset="8">1188-163 1825,'-31'0'2274,"31"0"-2081,0 0 864,0 0-481,0 0-512,0 0 224,-33 0 161,33 0 31,0 31 257,0-31-224,-31 33-161,31-33 96,0 31-159,0 2-129,-34-33-64,34 31-32,0-31-96,0 34 32,0-34-32,0 0 0,0 30 0,0-30-96,0 0-65,0 0 33,0 0-128,0 0-353,0 34-544,0-34-801,0 0-960</inkml:trace>
  <inkml:trace contextRef="#ctx0" brushRef="#br0" timeOffset="9">385 639 192,'0'0'640,"0"0"353,0 0-224,0 0-449,0 0 161,0 0-1,0 0-95,0 0-193,0 0 224,0 0-32,0 0 97,0 0-65,0 0 1,0 0 31,0 0-96,0 0 65,0 0-193,0 0-64,0 0-32,0 0 97,0 34-1,0-34-32,0 0 32,0 31-96,-33-31-64,33 33-64,0-33 64,0 31-96,0-31 0,0 33 32,0-33-64,0 0 64,0 0-160,0 0 0,0 0-96,0 0-193,0 0 1,0 0-65,0 0-319,0 0-65,0 0-256,0 0-1057</inkml:trace>
  <inkml:trace contextRef="#ctx0" brushRef="#br0" timeOffset="10">578 639 2017,'0'0'385,"0"0"480,0 0-289,0 0-127,0 0 63,0 0-31,0 0-65,0 0 128,0 0 1,0 0-1,0 0-95,0 0-33,0 0 1,0 34-193,0-34 32,0 31-160,0-31 32,0 33-128,0-33 32,31 31 0,-31-31-32,0 33 0,0-33-32,0 0 64,0 0-64,0 0 32,0 0-64,0 0-64,0 0-96,0 0-64,0 0-193,0 0-1088,0 0-930,0 0-223</inkml:trace>
  <inkml:trace contextRef="#ctx0" brushRef="#br0" timeOffset="11">802 575 1024,'0'0'1954,"0"0"-1633,0 0 447,0 0-415,0 0-33,0 0 96,0 0 1,0 0-1,0 0-31,0 33 127,0-33-160,0 0-63,0 31-257,0-31 128,0 34-256,34-34 192,-34 0-96,0 31 32,0-31-64,30 0-128,-30 33 0,0-33-65,0 0-191,0 0-225,0 0-224,34 0-736,-34 0-225</inkml:trace>
  <inkml:trace contextRef="#ctx0" brushRef="#br0" timeOffset="12">964 511 864,'0'0'193,"0"0"319,0 0-64,0 0 289,0 0-96,31 0 95,-31 33 161,0-33-480,34 0-225,-34 31 0,0-31-64,0 0-128,30 0 32,-30 33-64,0-33 32,0 0 0,34 0 32,-34 0-64,0 31 32,0-31-96,0 0 0,31 0-224,-31 0-33,0 0-319,0 0-1090,0 0-864</inkml:trace>
  <inkml:trace contextRef="#ctx0" brushRef="#br0" timeOffset="13">1221 544 32,'0'-33'704,"0"33"257,0-31 0,0 31-288,0 0-65,0 0-319,0 0-418,0 0-127,0 0-192,0 0-385,0 0-640</inkml:trace>
  <inkml:trace contextRef="#ctx0" brushRef="#br0" timeOffset="14">1221 544 256,'0'0'224,"0"0"-128,0 0-64,0 0 0,0 0-64,0 0 0,0 0-64,0 0-192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6.xml"/><Relationship Id="rId13" Type="http://schemas.openxmlformats.org/officeDocument/2006/relationships/customXml" Target="../ink/ink11.xml"/><Relationship Id="rId18" Type="http://schemas.openxmlformats.org/officeDocument/2006/relationships/customXml" Target="../ink/ink16.xml"/><Relationship Id="rId26" Type="http://schemas.openxmlformats.org/officeDocument/2006/relationships/customXml" Target="../ink/ink24.xml"/><Relationship Id="rId3" Type="http://schemas.openxmlformats.org/officeDocument/2006/relationships/customXml" Target="../ink/ink2.xml"/><Relationship Id="rId21" Type="http://schemas.openxmlformats.org/officeDocument/2006/relationships/customXml" Target="../ink/ink19.xml"/><Relationship Id="rId7" Type="http://schemas.openxmlformats.org/officeDocument/2006/relationships/customXml" Target="../ink/ink5.xml"/><Relationship Id="rId12" Type="http://schemas.openxmlformats.org/officeDocument/2006/relationships/customXml" Target="../ink/ink10.xml"/><Relationship Id="rId17" Type="http://schemas.openxmlformats.org/officeDocument/2006/relationships/customXml" Target="../ink/ink15.xml"/><Relationship Id="rId25" Type="http://schemas.openxmlformats.org/officeDocument/2006/relationships/customXml" Target="../ink/ink23.xml"/><Relationship Id="rId2" Type="http://schemas.openxmlformats.org/officeDocument/2006/relationships/notesSlide" Target="../notesSlides/notesSlide6.xml"/><Relationship Id="rId16" Type="http://schemas.openxmlformats.org/officeDocument/2006/relationships/customXml" Target="../ink/ink14.xml"/><Relationship Id="rId20" Type="http://schemas.openxmlformats.org/officeDocument/2006/relationships/customXml" Target="../ink/ink18.xml"/><Relationship Id="rId29" Type="http://schemas.openxmlformats.org/officeDocument/2006/relationships/image" Target="../media/image5.emf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4.xml"/><Relationship Id="rId11" Type="http://schemas.openxmlformats.org/officeDocument/2006/relationships/customXml" Target="../ink/ink9.xml"/><Relationship Id="rId24" Type="http://schemas.openxmlformats.org/officeDocument/2006/relationships/customXml" Target="../ink/ink22.xml"/><Relationship Id="rId32" Type="http://schemas.openxmlformats.org/officeDocument/2006/relationships/customXml" Target="../ink/ink27.xml"/><Relationship Id="rId5" Type="http://schemas.openxmlformats.org/officeDocument/2006/relationships/customXml" Target="../ink/ink3.xml"/><Relationship Id="rId15" Type="http://schemas.openxmlformats.org/officeDocument/2006/relationships/customXml" Target="../ink/ink13.xml"/><Relationship Id="rId23" Type="http://schemas.openxmlformats.org/officeDocument/2006/relationships/customXml" Target="../ink/ink21.xml"/><Relationship Id="rId10" Type="http://schemas.openxmlformats.org/officeDocument/2006/relationships/customXml" Target="../ink/ink8.xml"/><Relationship Id="rId19" Type="http://schemas.openxmlformats.org/officeDocument/2006/relationships/customXml" Target="../ink/ink17.xml"/><Relationship Id="rId31" Type="http://schemas.openxmlformats.org/officeDocument/2006/relationships/customXml" Target="../ink/ink26.xml"/><Relationship Id="rId4" Type="http://schemas.openxmlformats.org/officeDocument/2006/relationships/image" Target="../media/image3.emf"/><Relationship Id="rId9" Type="http://schemas.openxmlformats.org/officeDocument/2006/relationships/customXml" Target="../ink/ink7.xml"/><Relationship Id="rId14" Type="http://schemas.openxmlformats.org/officeDocument/2006/relationships/customXml" Target="../ink/ink12.xml"/><Relationship Id="rId22" Type="http://schemas.openxmlformats.org/officeDocument/2006/relationships/customXml" Target="../ink/ink20.xml"/><Relationship Id="rId30" Type="http://schemas.openxmlformats.org/officeDocument/2006/relationships/customXml" Target="../ink/ink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23040" y="1257300"/>
            <a:ext cx="5486400" cy="1384995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What are the differences between bar graphs and picture graphs?</a:t>
            </a:r>
            <a:endParaRPr lang="en-US" sz="2800" dirty="0">
              <a:solidFill>
                <a:schemeClr val="accent5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/>
              <p14:cNvContentPartPr/>
              <p14:nvPr/>
            </p14:nvContentPartPr>
            <p14:xfrm>
              <a:off x="4320359" y="3345546"/>
              <a:ext cx="360" cy="3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16759" y="3341946"/>
                <a:ext cx="7560" cy="7560"/>
              </a:xfrm>
              <a:prstGeom prst="rect">
                <a:avLst/>
              </a:prstGeom>
            </p:spPr>
          </p:pic>
        </mc:Fallback>
      </mc:AlternateContent>
      <p:sp>
        <p:nvSpPr>
          <p:cNvPr id="6" name="Rectangle 5"/>
          <p:cNvSpPr/>
          <p:nvPr/>
        </p:nvSpPr>
        <p:spPr>
          <a:xfrm>
            <a:off x="2757187" y="3711124"/>
            <a:ext cx="228600" cy="9144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00400" y="3214858"/>
            <a:ext cx="228600" cy="142658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57287" y="4054023"/>
            <a:ext cx="228600" cy="587415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Heart 6"/>
          <p:cNvSpPr/>
          <p:nvPr/>
        </p:nvSpPr>
        <p:spPr>
          <a:xfrm>
            <a:off x="5232721" y="4184238"/>
            <a:ext cx="342900" cy="457200"/>
          </a:xfrm>
          <a:prstGeom prst="hear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Heart 10"/>
          <p:cNvSpPr/>
          <p:nvPr/>
        </p:nvSpPr>
        <p:spPr>
          <a:xfrm>
            <a:off x="5230309" y="3673509"/>
            <a:ext cx="345312" cy="454304"/>
          </a:xfrm>
          <a:prstGeom prst="hear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Heart 12"/>
          <p:cNvSpPr/>
          <p:nvPr/>
        </p:nvSpPr>
        <p:spPr>
          <a:xfrm>
            <a:off x="5918521" y="3631547"/>
            <a:ext cx="345312" cy="454304"/>
          </a:xfrm>
          <a:prstGeom prst="hear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Heart 13"/>
          <p:cNvSpPr/>
          <p:nvPr/>
        </p:nvSpPr>
        <p:spPr>
          <a:xfrm>
            <a:off x="5918521" y="4149519"/>
            <a:ext cx="345312" cy="454304"/>
          </a:xfrm>
          <a:prstGeom prst="hear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Heart 14"/>
          <p:cNvSpPr/>
          <p:nvPr/>
        </p:nvSpPr>
        <p:spPr>
          <a:xfrm>
            <a:off x="6490021" y="4133605"/>
            <a:ext cx="345312" cy="454304"/>
          </a:xfrm>
          <a:prstGeom prst="hear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Heart 15"/>
          <p:cNvSpPr/>
          <p:nvPr/>
        </p:nvSpPr>
        <p:spPr>
          <a:xfrm>
            <a:off x="5918521" y="3082889"/>
            <a:ext cx="345312" cy="454304"/>
          </a:xfrm>
          <a:prstGeom prst="hear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207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animBg="1"/>
      <p:bldP spid="8" grpId="0" animBg="1"/>
      <p:bldP spid="9" grpId="0" animBg="1"/>
      <p:bldP spid="7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33501"/>
            <a:ext cx="69723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the similarities and differences between bar and picture graphs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creating each graph using the same information.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90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71500" y="988993"/>
            <a:ext cx="8229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Bar and Picture graphs are special charts we can use to organize information.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2495430" y="2171700"/>
            <a:ext cx="8001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</a:rPr>
              <a:t>blue</a:t>
            </a:r>
            <a:endParaRPr lang="en-US" sz="2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2495430" y="2621605"/>
            <a:ext cx="42291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552830" y="2171700"/>
            <a:ext cx="0" cy="227870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409830" y="2171700"/>
            <a:ext cx="0" cy="227870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695830" y="2171700"/>
            <a:ext cx="0" cy="225893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2381130" y="2850205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2512792" y="2874801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952630" y="2850205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2724030" y="2874801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2286000" y="2883482"/>
            <a:ext cx="852910" cy="27634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2370038" y="3364555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2522438" y="3344782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638430" y="2903737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770092" y="2928333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4209930" y="2903737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3981330" y="2928333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4806751" y="2850205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4938413" y="2874801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5378251" y="2850205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5149651" y="2874801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V="1">
            <a:off x="4711621" y="2883482"/>
            <a:ext cx="852910" cy="27634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5946494" y="2816928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6078156" y="2841524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6289394" y="2841524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3638430" y="3438825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3770092" y="3463421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209930" y="3438825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3981330" y="3463421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3543300" y="3472102"/>
            <a:ext cx="852910" cy="27634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3574046" y="2961610"/>
            <a:ext cx="852910" cy="27634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 Placeholder 2"/>
          <p:cNvSpPr txBox="1">
            <a:spLocks/>
          </p:cNvSpPr>
          <p:nvPr/>
        </p:nvSpPr>
        <p:spPr bwMode="auto">
          <a:xfrm>
            <a:off x="3466980" y="2171700"/>
            <a:ext cx="10666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</a:rPr>
              <a:t>brown</a:t>
            </a:r>
            <a:endParaRPr lang="en-US" sz="2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1" name="Text Placeholder 2"/>
          <p:cNvSpPr txBox="1">
            <a:spLocks/>
          </p:cNvSpPr>
          <p:nvPr/>
        </p:nvSpPr>
        <p:spPr bwMode="auto">
          <a:xfrm>
            <a:off x="4637110" y="2171700"/>
            <a:ext cx="10250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>
                <a:solidFill>
                  <a:schemeClr val="accent5"/>
                </a:solidFill>
                <a:latin typeface="Orly's Font 2" pitchFamily="66" charset="0"/>
              </a:rPr>
              <a:t>g</a:t>
            </a:r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</a:rPr>
              <a:t>reen </a:t>
            </a:r>
            <a:endParaRPr lang="en-US" sz="2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2" name="Text Placeholder 2"/>
          <p:cNvSpPr txBox="1">
            <a:spLocks/>
          </p:cNvSpPr>
          <p:nvPr/>
        </p:nvSpPr>
        <p:spPr bwMode="auto">
          <a:xfrm>
            <a:off x="5752980" y="2175859"/>
            <a:ext cx="1143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</a:rPr>
              <a:t>hazel</a:t>
            </a:r>
            <a:endParaRPr lang="en-US" sz="2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13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41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62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83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3" grpId="0" build="p"/>
      <p:bldP spid="69" grpId="0" build="p"/>
      <p:bldP spid="71" grpId="0" build="p"/>
      <p:bldP spid="7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762587" y="1176010"/>
            <a:ext cx="7467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         Eye Color in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Second Grade </a:t>
            </a:r>
          </a:p>
        </p:txBody>
      </p:sp>
      <p:sp>
        <p:nvSpPr>
          <p:cNvPr id="68" name="Text Placeholder 2"/>
          <p:cNvSpPr txBox="1">
            <a:spLocks/>
          </p:cNvSpPr>
          <p:nvPr/>
        </p:nvSpPr>
        <p:spPr bwMode="auto">
          <a:xfrm>
            <a:off x="2495430" y="2171700"/>
            <a:ext cx="8001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</a:rPr>
              <a:t>blue</a:t>
            </a:r>
            <a:endParaRPr lang="en-US" sz="2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>
            <a:off x="2495430" y="2621605"/>
            <a:ext cx="42291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4552830" y="2171700"/>
            <a:ext cx="0" cy="227870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3409830" y="2171700"/>
            <a:ext cx="0" cy="227870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5695830" y="2171700"/>
            <a:ext cx="0" cy="225893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2381130" y="2850205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2512792" y="2874801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2952630" y="2850205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2724030" y="2874801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V="1">
            <a:off x="2286000" y="2883482"/>
            <a:ext cx="852910" cy="27634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2370038" y="3364555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2522438" y="3344782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3638430" y="2903737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3770092" y="2928333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4209930" y="2903737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3981330" y="2928333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4806751" y="2850205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4938413" y="2874801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5378251" y="2850205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5149651" y="2874801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V="1">
            <a:off x="4711621" y="2883482"/>
            <a:ext cx="852910" cy="27634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>
            <a:off x="5946494" y="2816928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6078156" y="2841524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6289394" y="2841524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3638430" y="3438825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3770092" y="3463421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4209930" y="3438825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3981330" y="3463421"/>
            <a:ext cx="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 flipV="1">
            <a:off x="3543300" y="3472102"/>
            <a:ext cx="852910" cy="27634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 flipV="1">
            <a:off x="3574046" y="2961610"/>
            <a:ext cx="852910" cy="27634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 Placeholder 2"/>
          <p:cNvSpPr txBox="1">
            <a:spLocks/>
          </p:cNvSpPr>
          <p:nvPr/>
        </p:nvSpPr>
        <p:spPr bwMode="auto">
          <a:xfrm>
            <a:off x="3466980" y="2171700"/>
            <a:ext cx="10666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</a:rPr>
              <a:t>brown</a:t>
            </a:r>
            <a:endParaRPr lang="en-US" sz="2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99" name="Text Placeholder 2"/>
          <p:cNvSpPr txBox="1">
            <a:spLocks/>
          </p:cNvSpPr>
          <p:nvPr/>
        </p:nvSpPr>
        <p:spPr bwMode="auto">
          <a:xfrm>
            <a:off x="4637110" y="2171700"/>
            <a:ext cx="10250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>
                <a:solidFill>
                  <a:schemeClr val="accent5"/>
                </a:solidFill>
                <a:latin typeface="Orly's Font 2" pitchFamily="66" charset="0"/>
              </a:rPr>
              <a:t>g</a:t>
            </a:r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</a:rPr>
              <a:t>reen </a:t>
            </a:r>
            <a:endParaRPr lang="en-US" sz="2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0" name="Text Placeholder 2"/>
          <p:cNvSpPr txBox="1">
            <a:spLocks/>
          </p:cNvSpPr>
          <p:nvPr/>
        </p:nvSpPr>
        <p:spPr bwMode="auto">
          <a:xfrm>
            <a:off x="5752980" y="2175859"/>
            <a:ext cx="1143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</a:rPr>
              <a:t>hazel</a:t>
            </a:r>
            <a:endParaRPr lang="en-US" sz="2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828800" y="26161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Eye Color in Second Grade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2845490" y="1034157"/>
            <a:ext cx="12010" cy="3771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2857500" y="4806057"/>
            <a:ext cx="49149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519664" y="4806057"/>
            <a:ext cx="452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Orly's Font 2" charset="0"/>
                <a:ea typeface="Verdana" pitchFamily="34" charset="0"/>
                <a:cs typeface="Verdana" pitchFamily="34" charset="0"/>
              </a:rPr>
              <a:t>0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207259" y="1963356"/>
            <a:ext cx="199337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</a:rPr>
              <a:t>Number of students </a:t>
            </a:r>
            <a:endParaRPr lang="en-US" sz="2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3314700" y="5200590"/>
            <a:ext cx="34289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</a:rPr>
              <a:t>Color of eyes </a:t>
            </a:r>
            <a:endParaRPr lang="en-US" sz="2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3086100" y="4800480"/>
            <a:ext cx="46863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blue   brown   green   hazel 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2720953" y="3438934"/>
            <a:ext cx="273093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2728542" y="3777357"/>
            <a:ext cx="273093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2737857" y="4120257"/>
            <a:ext cx="273093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>
            <a:off x="2738136" y="4463157"/>
            <a:ext cx="273093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2714137" y="3091557"/>
            <a:ext cx="273093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/>
          <p:nvPr/>
        </p:nvCxnSpPr>
        <p:spPr>
          <a:xfrm>
            <a:off x="2743200" y="2748657"/>
            <a:ext cx="273093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>
            <a:off x="2743200" y="2071812"/>
            <a:ext cx="273093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>
            <a:off x="2743200" y="2405757"/>
            <a:ext cx="273093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>
            <a:off x="2743200" y="1719957"/>
            <a:ext cx="273093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>
            <a:off x="2743200" y="1377057"/>
            <a:ext cx="273093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>
            <a:off x="2743200" y="1034157"/>
            <a:ext cx="273093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Rectangle 134"/>
          <p:cNvSpPr/>
          <p:nvPr/>
        </p:nvSpPr>
        <p:spPr>
          <a:xfrm>
            <a:off x="3282870" y="2405758"/>
            <a:ext cx="342900" cy="2391828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6" name="Rectangle 135"/>
          <p:cNvSpPr/>
          <p:nvPr/>
        </p:nvSpPr>
        <p:spPr>
          <a:xfrm>
            <a:off x="4343399" y="1377058"/>
            <a:ext cx="342901" cy="34290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7" name="Rectangle 136"/>
          <p:cNvSpPr/>
          <p:nvPr/>
        </p:nvSpPr>
        <p:spPr>
          <a:xfrm>
            <a:off x="5373547" y="3091557"/>
            <a:ext cx="342900" cy="1711818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8" name="Rectangle 137"/>
          <p:cNvSpPr/>
          <p:nvPr/>
        </p:nvSpPr>
        <p:spPr>
          <a:xfrm>
            <a:off x="6416714" y="3777358"/>
            <a:ext cx="285750" cy="10287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53858" y="4322425"/>
            <a:ext cx="452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Orly's Font 2" charset="0"/>
                <a:ea typeface="Verdana" pitchFamily="34" charset="0"/>
                <a:cs typeface="Verdana" pitchFamily="34" charset="0"/>
              </a:rPr>
              <a:t>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324555" y="3979525"/>
            <a:ext cx="452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Orly's Font 2" charset="0"/>
                <a:ea typeface="Verdana" pitchFamily="34" charset="0"/>
                <a:cs typeface="Verdana" pitchFamily="34" charset="0"/>
              </a:rPr>
              <a:t>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307532" y="3636625"/>
            <a:ext cx="452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Orly's Font 2" charset="0"/>
                <a:ea typeface="Verdana" pitchFamily="34" charset="0"/>
                <a:cs typeface="Verdana" pitchFamily="34" charset="0"/>
              </a:rPr>
              <a:t>3</a:t>
            </a:r>
            <a:endParaRPr lang="en-US" dirty="0" smtClean="0">
              <a:latin typeface="Orly's Font 2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91064" y="3293725"/>
            <a:ext cx="452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Orly's Font 2" charset="0"/>
                <a:ea typeface="Verdana" pitchFamily="34" charset="0"/>
                <a:cs typeface="Verdana" pitchFamily="34" charset="0"/>
              </a:rPr>
              <a:t>4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291064" y="2950825"/>
            <a:ext cx="452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Orly's Font 2" charset="0"/>
                <a:ea typeface="Verdana" pitchFamily="34" charset="0"/>
                <a:cs typeface="Verdana" pitchFamily="34" charset="0"/>
              </a:rPr>
              <a:t>5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291064" y="2607925"/>
            <a:ext cx="452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Orly's Font 2" charset="0"/>
                <a:ea typeface="Verdana" pitchFamily="34" charset="0"/>
                <a:cs typeface="Verdana" pitchFamily="34" charset="0"/>
              </a:rPr>
              <a:t>6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307532" y="2265025"/>
            <a:ext cx="452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Orly's Font 2" charset="0"/>
                <a:ea typeface="Verdana" pitchFamily="34" charset="0"/>
                <a:cs typeface="Verdana" pitchFamily="34" charset="0"/>
              </a:rPr>
              <a:t>7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291064" y="1922125"/>
            <a:ext cx="452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Orly's Font 2" charset="0"/>
                <a:ea typeface="Verdana" pitchFamily="34" charset="0"/>
                <a:cs typeface="Verdana" pitchFamily="34" charset="0"/>
              </a:rPr>
              <a:t>8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291064" y="1579225"/>
            <a:ext cx="452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Orly's Font 2" charset="0"/>
                <a:ea typeface="Verdana" pitchFamily="34" charset="0"/>
                <a:cs typeface="Verdana" pitchFamily="34" charset="0"/>
              </a:rPr>
              <a:t>9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275657" y="1236325"/>
            <a:ext cx="452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Orly's Font 2" charset="0"/>
                <a:ea typeface="Verdana" pitchFamily="34" charset="0"/>
                <a:cs typeface="Verdana" pitchFamily="34" charset="0"/>
              </a:rPr>
              <a:t>10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86000" y="800100"/>
            <a:ext cx="452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Orly's Font 2" charset="0"/>
                <a:ea typeface="Verdana" pitchFamily="34" charset="0"/>
                <a:cs typeface="Verdana" pitchFamily="34" charset="0"/>
              </a:rPr>
              <a:t>11</a:t>
            </a:r>
            <a:endParaRPr lang="en-US" dirty="0" smtClean="0">
              <a:latin typeface="Orly's Font 2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6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4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8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2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6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81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 build="p"/>
      <p:bldP spid="22" grpId="0" build="p"/>
      <p:bldP spid="135" grpId="0" animBg="1"/>
      <p:bldP spid="136" grpId="0" animBg="1"/>
      <p:bldP spid="137" grpId="0" animBg="1"/>
      <p:bldP spid="138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75575" y="1028700"/>
            <a:ext cx="7886700" cy="25146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571500" y="1598277"/>
            <a:ext cx="78867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71500" y="2855577"/>
            <a:ext cx="78867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71500" y="2169777"/>
            <a:ext cx="78867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550875" y="1028700"/>
            <a:ext cx="0" cy="2547006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571500" y="1061106"/>
            <a:ext cx="9488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1"/>
                </a:solidFill>
                <a:latin typeface="Orly's Font 2" pitchFamily="66" charset="0"/>
              </a:rPr>
              <a:t>blue</a:t>
            </a:r>
            <a:endParaRPr lang="en-US" sz="1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474428" y="1771543"/>
            <a:ext cx="11430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1"/>
                </a:solidFill>
                <a:latin typeface="Orly's Font 2" pitchFamily="66" charset="0"/>
              </a:rPr>
              <a:t>brown</a:t>
            </a:r>
            <a:endParaRPr lang="en-US" sz="1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571500" y="2286000"/>
            <a:ext cx="9488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1"/>
                </a:solidFill>
                <a:latin typeface="Orly's Font 2" pitchFamily="66" charset="0"/>
              </a:rPr>
              <a:t>green</a:t>
            </a:r>
            <a:endParaRPr lang="en-US" sz="1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575575" y="2969877"/>
            <a:ext cx="9488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1"/>
                </a:solidFill>
                <a:latin typeface="Orly's Font 2" pitchFamily="66" charset="0"/>
              </a:rPr>
              <a:t>hazel</a:t>
            </a:r>
            <a:endParaRPr lang="en-US" sz="1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5" name="Ink 24"/>
              <p14:cNvContentPartPr/>
              <p14:nvPr/>
            </p14:nvContentPartPr>
            <p14:xfrm>
              <a:off x="1828800" y="1089160"/>
              <a:ext cx="451440" cy="377280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16200" y="1079440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6" name="Ink 25"/>
              <p14:cNvContentPartPr/>
              <p14:nvPr/>
            </p14:nvContentPartPr>
            <p14:xfrm>
              <a:off x="2400300" y="1115203"/>
              <a:ext cx="451440" cy="377280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87700" y="1105483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7" name="Ink 26"/>
              <p14:cNvContentPartPr/>
              <p14:nvPr/>
            </p14:nvContentPartPr>
            <p14:xfrm>
              <a:off x="2971800" y="1142511"/>
              <a:ext cx="451440" cy="377280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59200" y="1132791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8" name="Ink 27"/>
              <p14:cNvContentPartPr/>
              <p14:nvPr/>
            </p14:nvContentPartPr>
            <p14:xfrm>
              <a:off x="3543300" y="1142511"/>
              <a:ext cx="451440" cy="377280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30700" y="1132791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9" name="Ink 28"/>
              <p14:cNvContentPartPr/>
              <p14:nvPr/>
            </p14:nvContentPartPr>
            <p14:xfrm>
              <a:off x="4088006" y="1115203"/>
              <a:ext cx="451440" cy="377280"/>
            </p14:xfrm>
          </p:contentPart>
        </mc:Choice>
        <mc:Fallback xmlns="">
          <p:pic>
            <p:nvPicPr>
              <p:cNvPr id="29" name="Ink 2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75406" y="1105483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30" name="Ink 29"/>
              <p14:cNvContentPartPr/>
              <p14:nvPr/>
            </p14:nvContentPartPr>
            <p14:xfrm>
              <a:off x="4579234" y="1143034"/>
              <a:ext cx="451440" cy="377280"/>
            </p14:xfrm>
          </p:contentPart>
        </mc:Choice>
        <mc:Fallback xmlns="">
          <p:pic>
            <p:nvPicPr>
              <p:cNvPr id="30" name="Ink 2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66634" y="1133314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1" name="Ink 30"/>
              <p14:cNvContentPartPr/>
              <p14:nvPr/>
            </p14:nvContentPartPr>
            <p14:xfrm>
              <a:off x="5143500" y="1126223"/>
              <a:ext cx="451440" cy="377280"/>
            </p14:xfrm>
          </p:contentPart>
        </mc:Choice>
        <mc:Fallback xmlns="">
          <p:pic>
            <p:nvPicPr>
              <p:cNvPr id="31" name="Ink 3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30900" y="1116503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32" name="Ink 31"/>
              <p14:cNvContentPartPr/>
              <p14:nvPr/>
            </p14:nvContentPartPr>
            <p14:xfrm>
              <a:off x="1861140" y="1650423"/>
              <a:ext cx="451440" cy="377280"/>
            </p14:xfrm>
          </p:contentPart>
        </mc:Choice>
        <mc:Fallback xmlns="">
          <p:pic>
            <p:nvPicPr>
              <p:cNvPr id="32" name="Ink 3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48540" y="1640703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33" name="Ink 32"/>
              <p14:cNvContentPartPr/>
              <p14:nvPr/>
            </p14:nvContentPartPr>
            <p14:xfrm>
              <a:off x="2432640" y="1677731"/>
              <a:ext cx="451440" cy="377280"/>
            </p14:xfrm>
          </p:contentPart>
        </mc:Choice>
        <mc:Fallback xmlns="">
          <p:pic>
            <p:nvPicPr>
              <p:cNvPr id="33" name="Ink 3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20040" y="1668011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34" name="Ink 33"/>
              <p14:cNvContentPartPr/>
              <p14:nvPr/>
            </p14:nvContentPartPr>
            <p14:xfrm>
              <a:off x="3004140" y="1677731"/>
              <a:ext cx="451440" cy="377280"/>
            </p14:xfrm>
          </p:contentPart>
        </mc:Choice>
        <mc:Fallback xmlns="">
          <p:pic>
            <p:nvPicPr>
              <p:cNvPr id="34" name="Ink 3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91540" y="1668011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35" name="Ink 34"/>
              <p14:cNvContentPartPr/>
              <p14:nvPr/>
            </p14:nvContentPartPr>
            <p14:xfrm>
              <a:off x="3548846" y="1650423"/>
              <a:ext cx="451440" cy="377280"/>
            </p14:xfrm>
          </p:contentPart>
        </mc:Choice>
        <mc:Fallback xmlns="">
          <p:pic>
            <p:nvPicPr>
              <p:cNvPr id="35" name="Ink 3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36246" y="1640703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36" name="Ink 35"/>
              <p14:cNvContentPartPr/>
              <p14:nvPr/>
            </p14:nvContentPartPr>
            <p14:xfrm>
              <a:off x="4040074" y="1678254"/>
              <a:ext cx="451440" cy="377280"/>
            </p14:xfrm>
          </p:contentPart>
        </mc:Choice>
        <mc:Fallback xmlns="">
          <p:pic>
            <p:nvPicPr>
              <p:cNvPr id="36" name="Ink 3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27474" y="1668534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37" name="Ink 36"/>
              <p14:cNvContentPartPr/>
              <p14:nvPr/>
            </p14:nvContentPartPr>
            <p14:xfrm>
              <a:off x="4604340" y="1661443"/>
              <a:ext cx="451440" cy="377280"/>
            </p14:xfrm>
          </p:contentPart>
        </mc:Choice>
        <mc:Fallback xmlns="">
          <p:pic>
            <p:nvPicPr>
              <p:cNvPr id="37" name="Ink 3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91740" y="1651723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38" name="Ink 37"/>
              <p14:cNvContentPartPr/>
              <p14:nvPr/>
            </p14:nvContentPartPr>
            <p14:xfrm>
              <a:off x="5157568" y="1677759"/>
              <a:ext cx="451440" cy="377280"/>
            </p14:xfrm>
          </p:contentPart>
        </mc:Choice>
        <mc:Fallback xmlns="">
          <p:pic>
            <p:nvPicPr>
              <p:cNvPr id="38" name="Ink 3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44968" y="1668039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39" name="Ink 38"/>
              <p14:cNvContentPartPr/>
              <p14:nvPr/>
            </p14:nvContentPartPr>
            <p14:xfrm>
              <a:off x="5729068" y="1705067"/>
              <a:ext cx="451440" cy="377280"/>
            </p14:xfrm>
          </p:contentPart>
        </mc:Choice>
        <mc:Fallback xmlns="">
          <p:pic>
            <p:nvPicPr>
              <p:cNvPr id="39" name="Ink 3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16468" y="1695347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40" name="Ink 39"/>
              <p14:cNvContentPartPr/>
              <p14:nvPr/>
            </p14:nvContentPartPr>
            <p14:xfrm>
              <a:off x="6300568" y="1705067"/>
              <a:ext cx="451440" cy="377280"/>
            </p14:xfrm>
          </p:contentPart>
        </mc:Choice>
        <mc:Fallback xmlns="">
          <p:pic>
            <p:nvPicPr>
              <p:cNvPr id="40" name="Ink 3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87968" y="1695347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41" name="Ink 40"/>
              <p14:cNvContentPartPr/>
              <p14:nvPr/>
            </p14:nvContentPartPr>
            <p14:xfrm>
              <a:off x="6845274" y="1677759"/>
              <a:ext cx="451440" cy="377280"/>
            </p14:xfrm>
          </p:contentPart>
        </mc:Choice>
        <mc:Fallback xmlns="">
          <p:pic>
            <p:nvPicPr>
              <p:cNvPr id="41" name="Ink 4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32674" y="1668039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46" name="Ink 45"/>
              <p14:cNvContentPartPr/>
              <p14:nvPr/>
            </p14:nvContentPartPr>
            <p14:xfrm>
              <a:off x="1922080" y="2286000"/>
              <a:ext cx="451440" cy="377280"/>
            </p14:xfrm>
          </p:contentPart>
        </mc:Choice>
        <mc:Fallback xmlns="">
          <p:pic>
            <p:nvPicPr>
              <p:cNvPr id="46" name="Ink 4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09480" y="2276280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47" name="Ink 46"/>
              <p14:cNvContentPartPr/>
              <p14:nvPr/>
            </p14:nvContentPartPr>
            <p14:xfrm>
              <a:off x="2493580" y="2313308"/>
              <a:ext cx="451440" cy="377280"/>
            </p14:xfrm>
          </p:contentPart>
        </mc:Choice>
        <mc:Fallback xmlns="">
          <p:pic>
            <p:nvPicPr>
              <p:cNvPr id="47" name="Ink 4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80980" y="2303588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48" name="Ink 47"/>
              <p14:cNvContentPartPr/>
              <p14:nvPr/>
            </p14:nvContentPartPr>
            <p14:xfrm>
              <a:off x="3065080" y="2313308"/>
              <a:ext cx="451440" cy="377280"/>
            </p14:xfrm>
          </p:contentPart>
        </mc:Choice>
        <mc:Fallback xmlns="">
          <p:pic>
            <p:nvPicPr>
              <p:cNvPr id="48" name="Ink 4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52480" y="2303588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49" name="Ink 48"/>
              <p14:cNvContentPartPr/>
              <p14:nvPr/>
            </p14:nvContentPartPr>
            <p14:xfrm>
              <a:off x="3609786" y="2286000"/>
              <a:ext cx="451440" cy="377280"/>
            </p14:xfrm>
          </p:contentPart>
        </mc:Choice>
        <mc:Fallback xmlns="">
          <p:pic>
            <p:nvPicPr>
              <p:cNvPr id="49" name="Ink 4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97186" y="2276280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50" name="Ink 49"/>
              <p14:cNvContentPartPr/>
              <p14:nvPr/>
            </p14:nvContentPartPr>
            <p14:xfrm>
              <a:off x="4101014" y="2313831"/>
              <a:ext cx="451440" cy="377280"/>
            </p14:xfrm>
          </p:contentPart>
        </mc:Choice>
        <mc:Fallback xmlns="">
          <p:pic>
            <p:nvPicPr>
              <p:cNvPr id="50" name="Ink 4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88414" y="2304111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52" name="Ink 51"/>
              <p14:cNvContentPartPr/>
              <p14:nvPr/>
            </p14:nvContentPartPr>
            <p14:xfrm>
              <a:off x="1873238" y="2973240"/>
              <a:ext cx="451440" cy="377280"/>
            </p14:xfrm>
          </p:contentPart>
        </mc:Choice>
        <mc:Fallback xmlns="">
          <p:pic>
            <p:nvPicPr>
              <p:cNvPr id="52" name="Ink 51"/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1860638" y="2963520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53" name="Ink 52"/>
              <p14:cNvContentPartPr/>
              <p14:nvPr/>
            </p14:nvContentPartPr>
            <p14:xfrm>
              <a:off x="2444738" y="3000548"/>
              <a:ext cx="451440" cy="377280"/>
            </p14:xfrm>
          </p:contentPart>
        </mc:Choice>
        <mc:Fallback xmlns="">
          <p:pic>
            <p:nvPicPr>
              <p:cNvPr id="53" name="Ink 52"/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2432138" y="2990828"/>
                <a:ext cx="477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54" name="Ink 53"/>
              <p14:cNvContentPartPr/>
              <p14:nvPr/>
            </p14:nvContentPartPr>
            <p14:xfrm>
              <a:off x="3016238" y="3000548"/>
              <a:ext cx="451440" cy="377280"/>
            </p14:xfrm>
          </p:contentPart>
        </mc:Choice>
        <mc:Fallback xmlns="">
          <p:pic>
            <p:nvPicPr>
              <p:cNvPr id="54" name="Ink 53"/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3003638" y="2990828"/>
                <a:ext cx="477720" cy="396720"/>
              </a:xfrm>
              <a:prstGeom prst="rect">
                <a:avLst/>
              </a:prstGeom>
            </p:spPr>
          </p:pic>
        </mc:Fallback>
      </mc:AlternateContent>
      <p:sp>
        <p:nvSpPr>
          <p:cNvPr id="58" name="Rectangle 57"/>
          <p:cNvSpPr/>
          <p:nvPr/>
        </p:nvSpPr>
        <p:spPr>
          <a:xfrm>
            <a:off x="659799" y="3832325"/>
            <a:ext cx="2246872" cy="81412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59799" y="4035308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64" name="Ink 63"/>
              <p14:cNvContentPartPr/>
              <p14:nvPr/>
            </p14:nvContentPartPr>
            <p14:xfrm>
              <a:off x="1546818" y="4035308"/>
              <a:ext cx="451440" cy="377280"/>
            </p14:xfrm>
          </p:contentPart>
        </mc:Choice>
        <mc:Fallback xmlns="">
          <p:pic>
            <p:nvPicPr>
              <p:cNvPr id="64" name="Ink 63"/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1534218" y="4025588"/>
                <a:ext cx="477720" cy="396720"/>
              </a:xfrm>
              <a:prstGeom prst="rect">
                <a:avLst/>
              </a:prstGeom>
            </p:spPr>
          </p:pic>
        </mc:Fallback>
      </mc:AlternateContent>
      <p:sp>
        <p:nvSpPr>
          <p:cNvPr id="42" name="Text Placeholder 2"/>
          <p:cNvSpPr txBox="1">
            <a:spLocks/>
          </p:cNvSpPr>
          <p:nvPr/>
        </p:nvSpPr>
        <p:spPr bwMode="auto">
          <a:xfrm>
            <a:off x="1828800" y="26161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Eye Color in Second Grade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/>
      <p:bldP spid="22" grpId="0"/>
      <p:bldP spid="23" grpId="0"/>
      <p:bldP spid="24" grpId="0"/>
      <p:bldP spid="58" grpId="0" animBg="1"/>
      <p:bldP spid="59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650839" y="2286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Comparing Graphs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028700" y="1028700"/>
            <a:ext cx="4279739" cy="3667728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Oval 42"/>
          <p:cNvSpPr/>
          <p:nvPr/>
        </p:nvSpPr>
        <p:spPr>
          <a:xfrm>
            <a:off x="3657600" y="1010614"/>
            <a:ext cx="4229100" cy="370389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Text Placeholder 2"/>
          <p:cNvSpPr txBox="1">
            <a:spLocks/>
          </p:cNvSpPr>
          <p:nvPr/>
        </p:nvSpPr>
        <p:spPr bwMode="auto">
          <a:xfrm>
            <a:off x="429709" y="4324584"/>
            <a:ext cx="3991819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picture graphs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1" name="Text Placeholder 2"/>
          <p:cNvSpPr txBox="1">
            <a:spLocks/>
          </p:cNvSpPr>
          <p:nvPr/>
        </p:nvSpPr>
        <p:spPr bwMode="auto">
          <a:xfrm>
            <a:off x="4457699" y="4324585"/>
            <a:ext cx="3563557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bar graphs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5" name="Text Placeholder 2"/>
          <p:cNvSpPr txBox="1">
            <a:spLocks/>
          </p:cNvSpPr>
          <p:nvPr/>
        </p:nvSpPr>
        <p:spPr bwMode="auto">
          <a:xfrm>
            <a:off x="3428999" y="3314700"/>
            <a:ext cx="2057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data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 bwMode="auto">
          <a:xfrm>
            <a:off x="3428999" y="2057400"/>
            <a:ext cx="2057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title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 bwMode="auto">
          <a:xfrm>
            <a:off x="3459383" y="2580620"/>
            <a:ext cx="2057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labels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 bwMode="auto">
          <a:xfrm>
            <a:off x="5563081" y="2073048"/>
            <a:ext cx="2057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3"/>
                </a:solidFill>
                <a:latin typeface="Orly's Font 2" pitchFamily="66" charset="0"/>
              </a:rPr>
              <a:t>scale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1" name="Text Placeholder 2"/>
          <p:cNvSpPr txBox="1">
            <a:spLocks/>
          </p:cNvSpPr>
          <p:nvPr/>
        </p:nvSpPr>
        <p:spPr bwMode="auto">
          <a:xfrm>
            <a:off x="5563081" y="2867146"/>
            <a:ext cx="2057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3"/>
                </a:solidFill>
                <a:latin typeface="Orly's Font 2" pitchFamily="66" charset="0"/>
              </a:rPr>
              <a:t>bars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 bwMode="auto">
          <a:xfrm>
            <a:off x="1371599" y="2211376"/>
            <a:ext cx="2057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</a:rPr>
              <a:t>key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3" name="Text Placeholder 2"/>
          <p:cNvSpPr txBox="1">
            <a:spLocks/>
          </p:cNvSpPr>
          <p:nvPr/>
        </p:nvSpPr>
        <p:spPr bwMode="auto">
          <a:xfrm>
            <a:off x="1413558" y="2949882"/>
            <a:ext cx="2057400" cy="917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</a:rPr>
              <a:t>pictures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61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43" grpId="0" animBg="1"/>
      <p:bldP spid="44" grpId="0"/>
      <p:bldP spid="51" grpId="0"/>
      <p:bldP spid="55" grpId="0"/>
      <p:bldP spid="56" grpId="0"/>
      <p:bldP spid="57" grpId="0"/>
      <p:bldP spid="60" grpId="0"/>
      <p:bldP spid="61" grpId="0"/>
      <p:bldP spid="62" grpId="0"/>
      <p:bldP spid="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33501"/>
            <a:ext cx="69723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the differences of bar and picture graphs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creating each graph using the same information.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904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5856</TotalTime>
  <Words>147</Words>
  <Application>Microsoft Office PowerPoint</Application>
  <PresentationFormat>On-screen Show (16:10)</PresentationFormat>
  <Paragraphs>55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294</cp:revision>
  <dcterms:created xsi:type="dcterms:W3CDTF">2011-06-12T17:04:43Z</dcterms:created>
  <dcterms:modified xsi:type="dcterms:W3CDTF">2015-06-07T14:54:01Z</dcterms:modified>
</cp:coreProperties>
</file>